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  <p:sldMasterId id="2147483649" r:id="rId3"/>
    <p:sldMasterId id="2147483650" r:id="rId4"/>
  </p:sldMasterIdLst>
  <p:notesMasterIdLst>
    <p:notesMasterId r:id="rId48"/>
  </p:notesMasterIdLst>
  <p:handoutMasterIdLst>
    <p:handoutMasterId r:id="rId49"/>
  </p:handoutMasterIdLst>
  <p:sldIdLst>
    <p:sldId id="267" r:id="rId5"/>
    <p:sldId id="365" r:id="rId6"/>
    <p:sldId id="411" r:id="rId7"/>
    <p:sldId id="270" r:id="rId8"/>
    <p:sldId id="256" r:id="rId9"/>
    <p:sldId id="469" r:id="rId10"/>
    <p:sldId id="297" r:id="rId11"/>
    <p:sldId id="470" r:id="rId12"/>
    <p:sldId id="272" r:id="rId13"/>
    <p:sldId id="472" r:id="rId14"/>
    <p:sldId id="342" r:id="rId15"/>
    <p:sldId id="473" r:id="rId16"/>
    <p:sldId id="346" r:id="rId17"/>
    <p:sldId id="474" r:id="rId18"/>
    <p:sldId id="273" r:id="rId19"/>
    <p:sldId id="475" r:id="rId20"/>
    <p:sldId id="300" r:id="rId21"/>
    <p:sldId id="476" r:id="rId22"/>
    <p:sldId id="351" r:id="rId23"/>
    <p:sldId id="477" r:id="rId24"/>
    <p:sldId id="261" r:id="rId25"/>
    <p:sldId id="478" r:id="rId26"/>
    <p:sldId id="277" r:id="rId27"/>
    <p:sldId id="479" r:id="rId28"/>
    <p:sldId id="480" r:id="rId29"/>
    <p:sldId id="481" r:id="rId30"/>
    <p:sldId id="482" r:id="rId31"/>
    <p:sldId id="326" r:id="rId32"/>
    <p:sldId id="483" r:id="rId33"/>
    <p:sldId id="463" r:id="rId34"/>
    <p:sldId id="484" r:id="rId35"/>
    <p:sldId id="318" r:id="rId36"/>
    <p:sldId id="485" r:id="rId37"/>
    <p:sldId id="360" r:id="rId38"/>
    <p:sldId id="486" r:id="rId39"/>
    <p:sldId id="426" r:id="rId40"/>
    <p:sldId id="487" r:id="rId41"/>
    <p:sldId id="330" r:id="rId42"/>
    <p:sldId id="488" r:id="rId43"/>
    <p:sldId id="331" r:id="rId44"/>
    <p:sldId id="489" r:id="rId45"/>
    <p:sldId id="292" r:id="rId46"/>
    <p:sldId id="452" r:id="rId47"/>
  </p:sldIdLst>
  <p:sldSz cx="9144000" cy="6858000" type="screen4x3"/>
  <p:notesSz cx="7102475" cy="102330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E548"/>
    <a:srgbClr val="0000FF"/>
    <a:srgbClr val="59C34B"/>
    <a:srgbClr val="606060"/>
    <a:srgbClr val="210DB3"/>
    <a:srgbClr val="59EB71"/>
    <a:srgbClr val="E3F5E7"/>
    <a:srgbClr val="54E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 autoAdjust="0"/>
    <p:restoredTop sz="93584" autoAdjust="0"/>
  </p:normalViewPr>
  <p:slideViewPr>
    <p:cSldViewPr snapToGrid="0">
      <p:cViewPr varScale="1">
        <p:scale>
          <a:sx n="77" d="100"/>
          <a:sy n="77" d="100"/>
        </p:scale>
        <p:origin x="96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323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F4F5EE7-495D-4AC7-AEAE-AD6F66F0AA02}" type="datetimeFigureOut">
              <a:rPr lang="de-DE"/>
              <a:pPr>
                <a:defRPr/>
              </a:pPr>
              <a:t>29.09.2025</a:t>
            </a:fld>
            <a:endParaRPr lang="de-DE"/>
          </a:p>
        </p:txBody>
      </p:sp>
      <p:sp>
        <p:nvSpPr>
          <p:cNvPr id="4" name="Fußzeilenplatzhalt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1BFEE38-86E6-4A32-A5FA-57E5C567D2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10B14B6-1ACC-4332-AC8A-D0EBDAB2C78C}" type="datetimeFigureOut">
              <a:rPr lang="de-DE"/>
              <a:pPr>
                <a:defRPr/>
              </a:pPr>
              <a:t>29.09.2025</a:t>
            </a:fld>
            <a:endParaRPr lang="de-DE"/>
          </a:p>
        </p:txBody>
      </p:sp>
      <p:sp>
        <p:nvSpPr>
          <p:cNvPr id="4" name="Folienbildplatzhalt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E16B146-6EC5-49C3-8314-299CE62C2A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61443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022B7E-4A49-4EE1-A7F7-0A60DE48AAC8}" type="slidenum">
              <a:rPr lang="de-DE" altLang="de-DE" smtClean="0">
                <a:latin typeface="Arial" charset="0"/>
                <a:cs typeface="Arial" charset="0"/>
              </a:rPr>
              <a:pPr/>
              <a:t>2</a:t>
            </a:fld>
            <a:endParaRPr lang="de-DE" alt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8611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D7F458-827F-4549-8AA0-646D20D8F8EA}" type="slidenum">
              <a:rPr lang="de-DE" altLang="de-DE" smtClean="0">
                <a:latin typeface="Arial" charset="0"/>
                <a:cs typeface="Arial" charset="0"/>
              </a:rPr>
              <a:pPr/>
              <a:t>7</a:t>
            </a:fld>
            <a:endParaRPr lang="de-DE" alt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8611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D7F458-827F-4549-8AA0-646D20D8F8EA}" type="slidenum">
              <a:rPr lang="de-DE" altLang="de-DE" smtClean="0">
                <a:latin typeface="Arial" charset="0"/>
                <a:cs typeface="Arial" charset="0"/>
              </a:rPr>
              <a:pPr/>
              <a:t>8</a:t>
            </a:fld>
            <a:endParaRPr lang="de-DE" alt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9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/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/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7"/>
          <p:cNvCxnSpPr>
            <a:cxnSpLocks noChangeShapeType="1"/>
          </p:cNvCxnSpPr>
          <p:nvPr userDrawn="1"/>
        </p:nvCxnSpPr>
        <p:spPr bwMode="auto">
          <a:xfrm>
            <a:off x="-100013" y="930275"/>
            <a:ext cx="93265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/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9">
            <a:extLst/>
          </p:cNvPr>
          <p:cNvSpPr>
            <a:spLocks/>
          </p:cNvSpPr>
          <p:nvPr userDrawn="1"/>
        </p:nvSpPr>
        <p:spPr bwMode="auto">
          <a:xfrm>
            <a:off x="5300663" y="3082925"/>
            <a:ext cx="11112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de-DE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4339" name="Picture 418" descr="Masteer F3A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9">
            <a:extLst/>
          </p:cNvPr>
          <p:cNvSpPr>
            <a:spLocks/>
          </p:cNvSpPr>
          <p:nvPr userDrawn="1"/>
        </p:nvSpPr>
        <p:spPr bwMode="auto">
          <a:xfrm>
            <a:off x="5259388" y="3055938"/>
            <a:ext cx="9525" cy="1587"/>
          </a:xfrm>
          <a:custGeom>
            <a:avLst/>
            <a:gdLst>
              <a:gd name="T0" fmla="*/ 2147483646 w 8"/>
              <a:gd name="T1" fmla="*/ 0 h 1587"/>
              <a:gd name="T2" fmla="*/ 0 w 8"/>
              <a:gd name="T3" fmla="*/ 0 h 1587"/>
              <a:gd name="T4" fmla="*/ 2147483646 w 8"/>
              <a:gd name="T5" fmla="*/ 0 h 1587"/>
              <a:gd name="T6" fmla="*/ 2147483646 w 8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7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de-DE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9699" name="Picture 450" descr="Masteer F3A_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703" r:id="rId7"/>
    <p:sldLayoutId id="2147483684" r:id="rId8"/>
    <p:sldLayoutId id="2147483683" r:id="rId9"/>
    <p:sldLayoutId id="2147483682" r:id="rId10"/>
    <p:sldLayoutId id="2147483681" r:id="rId11"/>
    <p:sldLayoutId id="2147483680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9">
            <a:extLst/>
          </p:cNvPr>
          <p:cNvSpPr>
            <a:spLocks/>
          </p:cNvSpPr>
          <p:nvPr userDrawn="1"/>
        </p:nvSpPr>
        <p:spPr bwMode="auto">
          <a:xfrm>
            <a:off x="5246688" y="3095625"/>
            <a:ext cx="9525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de-DE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4035" name="Picture 420" descr="Masteer F3A_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01" descr="rt_li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02" descr="rt_li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32" descr="rt_li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33" descr="rt_li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WordArt 335"/>
          <p:cNvSpPr>
            <a:spLocks noChangeArrowheads="1" noChangeShapeType="1" noTextEdit="1"/>
          </p:cNvSpPr>
          <p:nvPr/>
        </p:nvSpPr>
        <p:spPr bwMode="auto">
          <a:xfrm>
            <a:off x="904875" y="685800"/>
            <a:ext cx="782955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Flying and Judging F3A</a:t>
            </a:r>
          </a:p>
        </p:txBody>
      </p:sp>
      <p:sp>
        <p:nvSpPr>
          <p:cNvPr id="7175" name="Text Box 336">
            <a:extLst/>
          </p:cNvPr>
          <p:cNvSpPr txBox="1">
            <a:spLocks noChangeArrowheads="1"/>
          </p:cNvSpPr>
          <p:nvPr/>
        </p:nvSpPr>
        <p:spPr bwMode="auto">
          <a:xfrm>
            <a:off x="561975" y="5267325"/>
            <a:ext cx="8369300" cy="1276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/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70000"/>
              </a:lnSpc>
              <a:defRPr/>
            </a:pPr>
            <a:r>
              <a:rPr lang="en-GB" altLang="de-DE" sz="3000" b="1" dirty="0">
                <a:solidFill>
                  <a:srgbClr val="CC3300"/>
                </a:solidFill>
                <a:cs typeface="+mn-cs"/>
              </a:rPr>
              <a:t>SCHEMATIC MANOEUVRE ILLUSTRATIONS</a:t>
            </a:r>
          </a:p>
          <a:p>
            <a:pPr algn="ctr" eaLnBrk="0" hangingPunct="0">
              <a:lnSpc>
                <a:spcPct val="70000"/>
              </a:lnSpc>
              <a:defRPr/>
            </a:pPr>
            <a:endParaRPr lang="en-GB" altLang="de-DE" sz="3000" b="1" dirty="0">
              <a:solidFill>
                <a:srgbClr val="CC3300"/>
              </a:solidFill>
              <a:cs typeface="+mn-cs"/>
            </a:endParaRPr>
          </a:p>
          <a:p>
            <a:pPr algn="ctr" eaLnBrk="0" hangingPunct="0">
              <a:lnSpc>
                <a:spcPct val="70000"/>
              </a:lnSpc>
              <a:defRPr/>
            </a:pPr>
            <a:r>
              <a:rPr lang="en-GB" altLang="de-DE" sz="5000" b="1" dirty="0">
                <a:solidFill>
                  <a:srgbClr val="CC3300"/>
                </a:solidFill>
                <a:cs typeface="+mn-cs"/>
              </a:rPr>
              <a:t>SCHEDULE F-27</a:t>
            </a:r>
            <a:endParaRPr lang="en-GB" altLang="de-DE" sz="3000" b="1" dirty="0">
              <a:solidFill>
                <a:srgbClr val="CC3300"/>
              </a:solidFill>
              <a:cs typeface="+mn-cs"/>
            </a:endParaRPr>
          </a:p>
        </p:txBody>
      </p:sp>
      <p:grpSp>
        <p:nvGrpSpPr>
          <p:cNvPr id="59400" name="Group 338"/>
          <p:cNvGrpSpPr>
            <a:grpSpLocks/>
          </p:cNvGrpSpPr>
          <p:nvPr/>
        </p:nvGrpSpPr>
        <p:grpSpPr bwMode="auto">
          <a:xfrm>
            <a:off x="1187450" y="1989138"/>
            <a:ext cx="6502400" cy="2889250"/>
            <a:chOff x="748" y="1253"/>
            <a:chExt cx="4096" cy="1820"/>
          </a:xfrm>
        </p:grpSpPr>
        <p:sp>
          <p:nvSpPr>
            <p:cNvPr id="59401" name="AutoShape 339"/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9402" name="Group 340"/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59562" name="Freeform 341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63" name="Freeform 342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64" name="Freeform 343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65" name="Freeform 344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66" name="Freeform 345"/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171"/>
                  <a:gd name="T83" fmla="*/ 86 w 86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67" name="Freeform 346"/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164"/>
                  <a:gd name="T71" fmla="*/ 28 w 28"/>
                  <a:gd name="T72" fmla="*/ 164 h 1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68" name="Freeform 347"/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5"/>
                  <a:gd name="T106" fmla="*/ 0 h 186"/>
                  <a:gd name="T107" fmla="*/ 175 w 175"/>
                  <a:gd name="T108" fmla="*/ 186 h 1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69" name="Freeform 348"/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0"/>
                  <a:gd name="T130" fmla="*/ 0 h 696"/>
                  <a:gd name="T131" fmla="*/ 370 w 370"/>
                  <a:gd name="T132" fmla="*/ 696 h 6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0" name="Freeform 349"/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4"/>
                  <a:gd name="T82" fmla="*/ 0 h 86"/>
                  <a:gd name="T83" fmla="*/ 144 w 144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1" name="Freeform 350"/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3"/>
                  <a:gd name="T124" fmla="*/ 0 h 338"/>
                  <a:gd name="T125" fmla="*/ 243 w 243"/>
                  <a:gd name="T126" fmla="*/ 338 h 3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2" name="Freeform 351"/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88"/>
                  <a:gd name="T77" fmla="*/ 144 w 144"/>
                  <a:gd name="T78" fmla="*/ 88 h 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3" name="Freeform 352"/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4"/>
                  <a:gd name="T148" fmla="*/ 0 h 344"/>
                  <a:gd name="T149" fmla="*/ 264 w 264"/>
                  <a:gd name="T150" fmla="*/ 344 h 3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4" name="Freeform 353"/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1"/>
                  <a:gd name="T77" fmla="*/ 147 w 147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5" name="Freeform 354"/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2"/>
                  <a:gd name="T130" fmla="*/ 0 h 367"/>
                  <a:gd name="T131" fmla="*/ 252 w 252"/>
                  <a:gd name="T132" fmla="*/ 367 h 3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6" name="Freeform 355"/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88"/>
                  <a:gd name="T14" fmla="*/ 234 w 23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7" name="Freeform 356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8" name="Freeform 357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9" name="Freeform 358"/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2"/>
                  <a:gd name="T181" fmla="*/ 0 h 717"/>
                  <a:gd name="T182" fmla="*/ 3422 w 3422"/>
                  <a:gd name="T183" fmla="*/ 717 h 7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0" name="Freeform 359"/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31"/>
                  <a:gd name="T106" fmla="*/ 0 h 742"/>
                  <a:gd name="T107" fmla="*/ 3431 w 3431"/>
                  <a:gd name="T108" fmla="*/ 742 h 7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1" name="Freeform 360"/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58"/>
                  <a:gd name="T142" fmla="*/ 0 h 1003"/>
                  <a:gd name="T143" fmla="*/ 3458 w 3458"/>
                  <a:gd name="T144" fmla="*/ 1003 h 100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2" name="Freeform 361"/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11"/>
                  <a:gd name="T118" fmla="*/ 0 h 471"/>
                  <a:gd name="T119" fmla="*/ 2011 w 2011"/>
                  <a:gd name="T120" fmla="*/ 471 h 4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3" name="Freeform 362"/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5"/>
                  <a:gd name="T127" fmla="*/ 0 h 421"/>
                  <a:gd name="T128" fmla="*/ 1395 w 1395"/>
                  <a:gd name="T129" fmla="*/ 421 h 42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4" name="Freeform 363"/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5"/>
                  <a:gd name="T109" fmla="*/ 0 h 380"/>
                  <a:gd name="T110" fmla="*/ 1065 w 1065"/>
                  <a:gd name="T111" fmla="*/ 380 h 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5" name="Freeform 364"/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6" name="Freeform 365"/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5"/>
                  <a:gd name="T23" fmla="*/ 14 w 1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7" name="Freeform 366"/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5"/>
                  <a:gd name="T23" fmla="*/ 19 w 1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8" name="Freeform 367"/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9" name="Freeform 368"/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9"/>
                  <a:gd name="T29" fmla="*/ 27 w 2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0" name="Freeform 369"/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9"/>
                  <a:gd name="T29" fmla="*/ 29 w 2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1" name="Freeform 370"/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8"/>
                  <a:gd name="T23" fmla="*/ 29 w 2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2" name="Freeform 371"/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8"/>
                  <a:gd name="T23" fmla="*/ 31 w 3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3" name="Freeform 372"/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9"/>
                  <a:gd name="T23" fmla="*/ 32 w 3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4" name="Freeform 373"/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8"/>
                  <a:gd name="T23" fmla="*/ 34 w 3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5" name="Freeform 374"/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8"/>
                  <a:gd name="T23" fmla="*/ 36 w 3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6" name="Freeform 375"/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9"/>
                  <a:gd name="T23" fmla="*/ 38 w 3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7" name="Freeform 376"/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15"/>
                  <a:gd name="T41" fmla="*/ 76 w 76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8" name="Freeform 377"/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19"/>
                  <a:gd name="T41" fmla="*/ 82 w 82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9" name="Freeform 378"/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20"/>
                  <a:gd name="T44" fmla="*/ 89 w 89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0" name="Freeform 379"/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21"/>
                  <a:gd name="T44" fmla="*/ 96 w 9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1" name="Freeform 380"/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22"/>
                  <a:gd name="T44" fmla="*/ 102 w 1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2" name="Freeform 381"/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2"/>
                  <a:gd name="T44" fmla="*/ 107 w 107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3" name="Freeform 382"/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3"/>
                  <a:gd name="T43" fmla="*/ 0 h 24"/>
                  <a:gd name="T44" fmla="*/ 113 w 113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4" name="Freeform 383"/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8"/>
                  <a:gd name="T43" fmla="*/ 0 h 24"/>
                  <a:gd name="T44" fmla="*/ 118 w 1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5" name="Freeform 384"/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25"/>
                  <a:gd name="T44" fmla="*/ 123 w 12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6" name="Freeform 385"/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25"/>
                  <a:gd name="T44" fmla="*/ 130 w 13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7" name="Freeform 386"/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6"/>
                  <a:gd name="T44" fmla="*/ 134 w 134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8" name="Freeform 387"/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8"/>
                  <a:gd name="T43" fmla="*/ 0 h 27"/>
                  <a:gd name="T44" fmla="*/ 138 w 138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9" name="Freeform 388"/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1"/>
                  <a:gd name="T43" fmla="*/ 0 h 27"/>
                  <a:gd name="T44" fmla="*/ 141 w 141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0" name="Freeform 389"/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30"/>
                  <a:gd name="T44" fmla="*/ 148 w 148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1" name="Freeform 390"/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2"/>
                  <a:gd name="T43" fmla="*/ 0 h 31"/>
                  <a:gd name="T44" fmla="*/ 152 w 152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2" name="Freeform 391"/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"/>
                  <a:gd name="T43" fmla="*/ 0 h 30"/>
                  <a:gd name="T44" fmla="*/ 157 w 157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3" name="Freeform 392"/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1"/>
                  <a:gd name="T37" fmla="*/ 0 h 32"/>
                  <a:gd name="T38" fmla="*/ 161 w 161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4" name="Freeform 393"/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5"/>
                  <a:gd name="T31" fmla="*/ 0 h 32"/>
                  <a:gd name="T32" fmla="*/ 165 w 165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5" name="Freeform 394"/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34"/>
                  <a:gd name="T23" fmla="*/ 168 w 16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6" name="Freeform 395"/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7" name="Freeform 396"/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8" name="Freeform 397"/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6"/>
                  <a:gd name="T23" fmla="*/ 179 w 179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9" name="Freeform 398"/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5"/>
                  <a:gd name="T23" fmla="*/ 184 w 184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0" name="Freeform 399"/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36"/>
                  <a:gd name="T23" fmla="*/ 188 w 18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1" name="Freeform 400"/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6"/>
                  <a:gd name="T23" fmla="*/ 191 w 19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2" name="Freeform 401"/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37"/>
                  <a:gd name="T23" fmla="*/ 195 w 195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3" name="Freeform 402"/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4" name="Freeform 403"/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7"/>
                  <a:gd name="T23" fmla="*/ 199 w 19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5" name="Freeform 404"/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39"/>
                  <a:gd name="T23" fmla="*/ 202 w 20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6" name="Freeform 405"/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40"/>
                  <a:gd name="T23" fmla="*/ 206 w 206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7" name="Freeform 406"/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40"/>
                  <a:gd name="T23" fmla="*/ 208 w 208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8" name="Freeform 407"/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41"/>
                  <a:gd name="T23" fmla="*/ 209 w 209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9" name="Freeform 408"/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1"/>
                  <a:gd name="T29" fmla="*/ 215 w 21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0" name="Freeform 409"/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2"/>
                  <a:gd name="T29" fmla="*/ 215 w 2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1" name="Freeform 410"/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3"/>
                  <a:gd name="T23" fmla="*/ 216 w 21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2" name="Freeform 411"/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3" name="Freeform 412"/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4" name="Freeform 413"/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3"/>
                  <a:gd name="T23" fmla="*/ 221 w 22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5" name="Freeform 414"/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2"/>
                  <a:gd name="T23" fmla="*/ 221 w 22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6" name="Freeform 415"/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7" name="Freeform 416"/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8" name="Freeform 417"/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9" name="Freeform 418"/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0" name="Freeform 419"/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1" name="Freeform 420"/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3"/>
                  <a:gd name="T23" fmla="*/ 227 w 227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2" name="Freeform 421"/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3" name="Freeform 422"/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4" name="Freeform 423"/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3"/>
                  <a:gd name="T23" fmla="*/ 228 w 22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5" name="Freeform 424"/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2"/>
                  <a:gd name="T23" fmla="*/ 228 w 22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6" name="Freeform 425"/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7" name="Freeform 426"/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3"/>
                  <a:gd name="T23" fmla="*/ 226 w 22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8" name="Freeform 427"/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9" name="Freeform 428"/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0" name="Freeform 429"/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3"/>
                  <a:gd name="T23" fmla="*/ 224 w 224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1" name="Freeform 430"/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2" name="Freeform 431"/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3" name="Freeform 432"/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4" name="Freeform 433"/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5" name="Freeform 434"/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42"/>
                  <a:gd name="T29" fmla="*/ 221 w 22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6" name="Freeform 435"/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40"/>
                  <a:gd name="T29" fmla="*/ 219 w 21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7" name="Freeform 436"/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8"/>
                  <a:gd name="T22" fmla="*/ 0 h 41"/>
                  <a:gd name="T23" fmla="*/ 218 w 21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8" name="Freeform 437"/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1"/>
                  <a:gd name="T23" fmla="*/ 216 w 21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9" name="Freeform 438"/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40"/>
                  <a:gd name="T23" fmla="*/ 214 w 214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0" name="Freeform 439"/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3"/>
                  <a:gd name="T22" fmla="*/ 0 h 41"/>
                  <a:gd name="T23" fmla="*/ 213 w 213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1" name="Freeform 440"/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39"/>
                  <a:gd name="T23" fmla="*/ 211 w 21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2" name="Freeform 441"/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39"/>
                  <a:gd name="T23" fmla="*/ 209 w 20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3" name="Freeform 442"/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39"/>
                  <a:gd name="T20" fmla="*/ 206 w 20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4" name="Freeform 443"/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39"/>
                  <a:gd name="T23" fmla="*/ 204 w 204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5" name="Freeform 444"/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39"/>
                  <a:gd name="T23" fmla="*/ 203 w 203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6" name="Freeform 445"/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37"/>
                  <a:gd name="T23" fmla="*/ 201 w 20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7" name="Freeform 446"/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7"/>
                  <a:gd name="T22" fmla="*/ 0 h 37"/>
                  <a:gd name="T23" fmla="*/ 197 w 19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8" name="Freeform 447"/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9" name="Freeform 448"/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4"/>
                  <a:gd name="T22" fmla="*/ 0 h 37"/>
                  <a:gd name="T23" fmla="*/ 194 w 194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0" name="Freeform 449"/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7"/>
                  <a:gd name="T23" fmla="*/ 191 w 19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1" name="Freeform 450"/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5"/>
                  <a:gd name="T23" fmla="*/ 189 w 18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2" name="Freeform 451"/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"/>
                  <a:gd name="T22" fmla="*/ 0 h 35"/>
                  <a:gd name="T23" fmla="*/ 187 w 18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3" name="Freeform 452"/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6"/>
                  <a:gd name="T23" fmla="*/ 184 w 18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4" name="Freeform 453"/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"/>
                  <a:gd name="T23" fmla="*/ 182 w 182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5" name="Freeform 454"/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4"/>
                  <a:gd name="T23" fmla="*/ 179 w 17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6" name="Freeform 455"/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7" name="Freeform 456"/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8" name="Freeform 457"/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34"/>
                  <a:gd name="T23" fmla="*/ 170 w 17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9" name="Freeform 458"/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33"/>
                  <a:gd name="T23" fmla="*/ 167 w 16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0" name="Freeform 459"/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32"/>
                  <a:gd name="T23" fmla="*/ 165 w 16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1" name="Freeform 460"/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1"/>
                  <a:gd name="T22" fmla="*/ 0 h 30"/>
                  <a:gd name="T23" fmla="*/ 161 w 161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2" name="Freeform 461"/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31"/>
                  <a:gd name="T23" fmla="*/ 159 w 15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3" name="Freeform 462"/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9"/>
                  <a:gd name="T23" fmla="*/ 156 w 15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4" name="Freeform 463"/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28"/>
                  <a:gd name="T23" fmla="*/ 152 w 152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5" name="Freeform 464"/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29"/>
                  <a:gd name="T23" fmla="*/ 149 w 14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6" name="Freeform 465"/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27"/>
                  <a:gd name="T23" fmla="*/ 145 w 14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7" name="Freeform 466"/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27"/>
                  <a:gd name="T23" fmla="*/ 142 w 14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8" name="Freeform 467"/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27"/>
                  <a:gd name="T23" fmla="*/ 138 w 13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9" name="Freeform 468"/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27"/>
                  <a:gd name="T23" fmla="*/ 135 w 13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0" name="Freeform 469"/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25"/>
                  <a:gd name="T23" fmla="*/ 130 w 13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1" name="Freeform 470"/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26"/>
                  <a:gd name="T23" fmla="*/ 129 w 129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2" name="Freeform 471"/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25"/>
                  <a:gd name="T23" fmla="*/ 123 w 12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3" name="Freeform 472"/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21"/>
                  <a:gd name="T23" fmla="*/ 120 w 12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4" name="Freeform 473"/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22"/>
                  <a:gd name="T32" fmla="*/ 115 w 115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5" name="Freeform 474"/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22"/>
                  <a:gd name="T38" fmla="*/ 111 w 111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6" name="Freeform 475"/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0"/>
                  <a:gd name="T44" fmla="*/ 107 w 107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7" name="Freeform 476"/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21"/>
                  <a:gd name="T44" fmla="*/ 105 w 10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8" name="Freeform 477"/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0"/>
                  <a:gd name="T43" fmla="*/ 0 h 20"/>
                  <a:gd name="T44" fmla="*/ 100 w 100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9" name="Freeform 478"/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"/>
                  <a:gd name="T43" fmla="*/ 0 h 18"/>
                  <a:gd name="T44" fmla="*/ 94 w 94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0" name="Freeform 479"/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19"/>
                  <a:gd name="T44" fmla="*/ 89 w 8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1" name="Freeform 480"/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"/>
                  <a:gd name="T43" fmla="*/ 0 h 17"/>
                  <a:gd name="T44" fmla="*/ 86 w 8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2" name="Freeform 481"/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"/>
                  <a:gd name="T43" fmla="*/ 0 h 16"/>
                  <a:gd name="T44" fmla="*/ 81 w 81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3" name="Freeform 482"/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15"/>
                  <a:gd name="T44" fmla="*/ 76 w 76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4" name="Freeform 483"/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15"/>
                  <a:gd name="T41" fmla="*/ 69 w 69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5" name="Freeform 484"/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4"/>
                  <a:gd name="T41" fmla="*/ 64 w 6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6" name="Freeform 485"/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"/>
                  <a:gd name="T23" fmla="*/ 12 w 1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7" name="Freeform 486"/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8" name="Freeform 487"/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9" name="Freeform 488"/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0"/>
                  <a:gd name="T178" fmla="*/ 0 h 215"/>
                  <a:gd name="T179" fmla="*/ 230 w 230"/>
                  <a:gd name="T180" fmla="*/ 215 h 2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0" name="Freeform 489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1" name="Freeform 490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2" name="Freeform 491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3" name="Freeform 492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4" name="Freeform 493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5" name="Freeform 494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6" name="Freeform 495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7" name="Freeform 496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8" name="Line 497"/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9" name="Freeform 498"/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9"/>
                  <a:gd name="T85" fmla="*/ 0 h 58"/>
                  <a:gd name="T86" fmla="*/ 1049 w 1049"/>
                  <a:gd name="T87" fmla="*/ 58 h 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0" name="Freeform 499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1" name="Freeform 500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2" name="Freeform 501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3" name="Freeform 502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4" name="Freeform 503"/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9"/>
                  <a:gd name="T76" fmla="*/ 0 h 117"/>
                  <a:gd name="T77" fmla="*/ 319 w 319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5" name="Freeform 504"/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8"/>
                  <a:gd name="T64" fmla="*/ 0 h 113"/>
                  <a:gd name="T65" fmla="*/ 288 w 288"/>
                  <a:gd name="T66" fmla="*/ 113 h 1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6" name="Freeform 505"/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9"/>
                  <a:gd name="T82" fmla="*/ 0 h 86"/>
                  <a:gd name="T83" fmla="*/ 329 w 32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7" name="Freeform 506"/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8"/>
                  <a:gd name="T98" fmla="*/ 344 w 344"/>
                  <a:gd name="T99" fmla="*/ 98 h 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8" name="Freeform 507"/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8"/>
                  <a:gd name="T100" fmla="*/ 0 h 94"/>
                  <a:gd name="T101" fmla="*/ 338 w 33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9" name="Freeform 508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0" name="Freeform 509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1" name="Freeform 510"/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21"/>
                  <a:gd name="T20" fmla="*/ 117 w 1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2" name="Freeform 511"/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32"/>
                  <a:gd name="T20" fmla="*/ 181 w 181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3" name="Freeform 512"/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"/>
                  <a:gd name="T34" fmla="*/ 0 h 40"/>
                  <a:gd name="T35" fmla="*/ 228 w 22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4" name="Freeform 513"/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9"/>
                  <a:gd name="T22" fmla="*/ 0 h 47"/>
                  <a:gd name="T23" fmla="*/ 269 w 26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5" name="Freeform 514"/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2"/>
                  <a:gd name="T22" fmla="*/ 0 h 52"/>
                  <a:gd name="T23" fmla="*/ 302 w 302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6" name="Freeform 515"/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59"/>
                  <a:gd name="T23" fmla="*/ 334 w 33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7" name="Freeform 516"/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64"/>
                  <a:gd name="T23" fmla="*/ 362 w 362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8" name="Freeform 517"/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"/>
                  <a:gd name="T22" fmla="*/ 0 h 68"/>
                  <a:gd name="T23" fmla="*/ 387 w 387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9" name="Freeform 518"/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2"/>
                  <a:gd name="T22" fmla="*/ 0 h 73"/>
                  <a:gd name="T23" fmla="*/ 412 w 412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0" name="Freeform 519"/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6"/>
                  <a:gd name="T22" fmla="*/ 0 h 76"/>
                  <a:gd name="T23" fmla="*/ 436 w 43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1" name="Freeform 520"/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8"/>
                  <a:gd name="T22" fmla="*/ 0 h 80"/>
                  <a:gd name="T23" fmla="*/ 458 w 458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2" name="Freeform 521"/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85"/>
                  <a:gd name="T23" fmla="*/ 479 w 479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3" name="Freeform 522"/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0"/>
                  <a:gd name="T22" fmla="*/ 0 h 88"/>
                  <a:gd name="T23" fmla="*/ 500 w 500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4" name="Freeform 523"/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8"/>
                  <a:gd name="T22" fmla="*/ 0 h 91"/>
                  <a:gd name="T23" fmla="*/ 518 w 518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5" name="Freeform 524"/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7"/>
                  <a:gd name="T22" fmla="*/ 0 h 95"/>
                  <a:gd name="T23" fmla="*/ 537 w 537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6" name="Freeform 525"/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5"/>
                  <a:gd name="T22" fmla="*/ 0 h 98"/>
                  <a:gd name="T23" fmla="*/ 555 w 555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7" name="Freeform 526"/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2"/>
                  <a:gd name="T22" fmla="*/ 0 h 102"/>
                  <a:gd name="T23" fmla="*/ 572 w 57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8" name="Freeform 527"/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0"/>
                  <a:gd name="T22" fmla="*/ 0 h 105"/>
                  <a:gd name="T23" fmla="*/ 590 w 590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9" name="Freeform 528"/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2"/>
                  <a:gd name="T28" fmla="*/ 0 h 108"/>
                  <a:gd name="T29" fmla="*/ 602 w 6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0" name="Freeform 529"/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8"/>
                  <a:gd name="T28" fmla="*/ 0 h 110"/>
                  <a:gd name="T29" fmla="*/ 618 w 618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1" name="Freeform 530"/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7"/>
                  <a:gd name="T22" fmla="*/ 0 h 113"/>
                  <a:gd name="T23" fmla="*/ 637 w 637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2" name="Freeform 531"/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4"/>
                  <a:gd name="T22" fmla="*/ 0 h 115"/>
                  <a:gd name="T23" fmla="*/ 654 w 654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3" name="Freeform 532"/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2"/>
                  <a:gd name="T22" fmla="*/ 0 h 118"/>
                  <a:gd name="T23" fmla="*/ 672 w 672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4" name="Freeform 533"/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1"/>
                  <a:gd name="T22" fmla="*/ 0 h 121"/>
                  <a:gd name="T23" fmla="*/ 691 w 691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5" name="Freeform 534"/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8"/>
                  <a:gd name="T22" fmla="*/ 0 h 125"/>
                  <a:gd name="T23" fmla="*/ 708 w 708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6" name="Freeform 535"/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7"/>
                  <a:gd name="T22" fmla="*/ 0 h 128"/>
                  <a:gd name="T23" fmla="*/ 727 w 727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7" name="Freeform 536"/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4"/>
                  <a:gd name="T22" fmla="*/ 0 h 131"/>
                  <a:gd name="T23" fmla="*/ 744 w 744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8" name="Freeform 537"/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135"/>
                  <a:gd name="T23" fmla="*/ 763 w 763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9" name="Freeform 538"/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2"/>
                  <a:gd name="T22" fmla="*/ 0 h 138"/>
                  <a:gd name="T23" fmla="*/ 782 w 782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60" name="Freeform 539"/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1"/>
                  <a:gd name="T22" fmla="*/ 0 h 140"/>
                  <a:gd name="T23" fmla="*/ 801 w 801"/>
                  <a:gd name="T24" fmla="*/ 140 h 1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61" name="Freeform 540"/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0"/>
                  <a:gd name="T22" fmla="*/ 0 h 143"/>
                  <a:gd name="T23" fmla="*/ 820 w 820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9403" name="Freeform 541"/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8"/>
                <a:gd name="T22" fmla="*/ 0 h 147"/>
                <a:gd name="T23" fmla="*/ 838 w 838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4" name="Freeform 542"/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6"/>
                <a:gd name="T22" fmla="*/ 0 h 152"/>
                <a:gd name="T23" fmla="*/ 856 w 856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5" name="Freeform 543"/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5"/>
                <a:gd name="T22" fmla="*/ 0 h 155"/>
                <a:gd name="T23" fmla="*/ 875 w 875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6" name="Freeform 544"/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3"/>
                <a:gd name="T22" fmla="*/ 0 h 159"/>
                <a:gd name="T23" fmla="*/ 893 w 89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7" name="Freeform 545"/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3"/>
                <a:gd name="T22" fmla="*/ 0 h 160"/>
                <a:gd name="T23" fmla="*/ 913 w 913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8" name="Freeform 546"/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8"/>
                <a:gd name="T28" fmla="*/ 0 h 164"/>
                <a:gd name="T29" fmla="*/ 918 w 918"/>
                <a:gd name="T30" fmla="*/ 164 h 1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9" name="Freeform 547"/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5"/>
                <a:gd name="T28" fmla="*/ 0 h 167"/>
                <a:gd name="T29" fmla="*/ 925 w 92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0" name="Freeform 548"/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69"/>
                <a:gd name="T23" fmla="*/ 932 w 932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1" name="Freeform 549"/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169"/>
                <a:gd name="T23" fmla="*/ 936 w 936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2" name="Freeform 550"/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2"/>
                <a:gd name="T22" fmla="*/ 0 h 171"/>
                <a:gd name="T23" fmla="*/ 942 w 942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3" name="Freeform 551"/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5"/>
                <a:gd name="T22" fmla="*/ 0 h 171"/>
                <a:gd name="T23" fmla="*/ 945 w 945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4" name="Freeform 552"/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0"/>
                <a:gd name="T22" fmla="*/ 0 h 172"/>
                <a:gd name="T23" fmla="*/ 950 w 950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5" name="Freeform 553"/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4"/>
                <a:gd name="T22" fmla="*/ 0 h 172"/>
                <a:gd name="T23" fmla="*/ 954 w 954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6" name="Freeform 554"/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4"/>
                <a:gd name="T23" fmla="*/ 957 w 957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7" name="Freeform 555"/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2"/>
                <a:gd name="T22" fmla="*/ 0 h 174"/>
                <a:gd name="T23" fmla="*/ 962 w 962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8" name="Freeform 556"/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75"/>
                <a:gd name="T23" fmla="*/ 966 w 966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9" name="Freeform 557"/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0" name="Freeform 558"/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1" name="Freeform 559"/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178"/>
                <a:gd name="T23" fmla="*/ 977 w 977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2" name="Freeform 560"/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0"/>
                <a:gd name="T22" fmla="*/ 0 h 177"/>
                <a:gd name="T23" fmla="*/ 980 w 980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3" name="Freeform 561"/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3"/>
                <a:gd name="T28" fmla="*/ 0 h 178"/>
                <a:gd name="T29" fmla="*/ 983 w 98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4" name="Freeform 562"/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5"/>
                <a:gd name="T28" fmla="*/ 0 h 179"/>
                <a:gd name="T29" fmla="*/ 985 w 985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5" name="Freeform 563"/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8"/>
                <a:gd name="T23" fmla="*/ 986 w 98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6" name="Freeform 564"/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7"/>
                <a:gd name="T22" fmla="*/ 0 h 179"/>
                <a:gd name="T23" fmla="*/ 987 w 98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7" name="Freeform 565"/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80"/>
                <a:gd name="T23" fmla="*/ 990 w 990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8" name="Freeform 566"/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9" name="Freeform 567"/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0" name="Freeform 568"/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3"/>
                <a:gd name="T22" fmla="*/ 0 h 181"/>
                <a:gd name="T23" fmla="*/ 993 w 99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1" name="Freeform 569"/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4"/>
                <a:gd name="T22" fmla="*/ 0 h 179"/>
                <a:gd name="T23" fmla="*/ 994 w 994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2" name="Freeform 570"/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7"/>
                <a:gd name="T22" fmla="*/ 0 h 181"/>
                <a:gd name="T23" fmla="*/ 997 w 997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3" name="Freeform 571"/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4" name="Freeform 572"/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9"/>
                <a:gd name="T22" fmla="*/ 0 h 181"/>
                <a:gd name="T23" fmla="*/ 999 w 999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5" name="Freeform 573"/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6" name="Freeform 574"/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3"/>
                <a:gd name="T23" fmla="*/ 1001 w 100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7" name="Freeform 575"/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8" name="Freeform 576"/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5"/>
                <a:gd name="T28" fmla="*/ 0 h 182"/>
                <a:gd name="T29" fmla="*/ 1005 w 1005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9" name="Freeform 577"/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3"/>
                <a:gd name="T28" fmla="*/ 0 h 182"/>
                <a:gd name="T29" fmla="*/ 1013 w 1013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0" name="Freeform 578"/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4"/>
                <a:gd name="T28" fmla="*/ 0 h 183"/>
                <a:gd name="T29" fmla="*/ 1014 w 1014"/>
                <a:gd name="T30" fmla="*/ 183 h 1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1" name="Freeform 579"/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1"/>
                <a:gd name="T28" fmla="*/ 0 h 182"/>
                <a:gd name="T29" fmla="*/ 1011 w 1011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2" name="Freeform 580"/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181"/>
                <a:gd name="T23" fmla="*/ 1008 w 100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3" name="Freeform 581"/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5"/>
                <a:gd name="T22" fmla="*/ 0 h 181"/>
                <a:gd name="T23" fmla="*/ 1005 w 1005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4" name="Freeform 582"/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0"/>
                <a:gd name="T23" fmla="*/ 1001 w 1001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5" name="Freeform 583"/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6" name="Freeform 584"/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5"/>
                <a:gd name="T22" fmla="*/ 0 h 180"/>
                <a:gd name="T23" fmla="*/ 995 w 995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7" name="Freeform 585"/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8" name="Freeform 586"/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7"/>
                <a:gd name="T23" fmla="*/ 986 w 986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9" name="Freeform 587"/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178"/>
                <a:gd name="T23" fmla="*/ 982 w 982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0" name="Freeform 588"/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175"/>
                <a:gd name="T23" fmla="*/ 979 w 979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1" name="Freeform 589"/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6"/>
                <a:gd name="T22" fmla="*/ 0 h 178"/>
                <a:gd name="T23" fmla="*/ 976 w 97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2" name="Freeform 590"/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3" name="Freeform 591"/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4" name="Freeform 592"/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4"/>
                <a:gd name="T22" fmla="*/ 0 h 174"/>
                <a:gd name="T23" fmla="*/ 964 w 964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5" name="Freeform 593"/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173"/>
                <a:gd name="T23" fmla="*/ 961 w 961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6" name="Freeform 594"/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2"/>
                <a:gd name="T23" fmla="*/ 957 w 957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7" name="Freeform 595"/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3"/>
                <a:gd name="T22" fmla="*/ 0 h 171"/>
                <a:gd name="T23" fmla="*/ 953 w 95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8" name="Freeform 596"/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9"/>
                <a:gd name="T22" fmla="*/ 0 h 171"/>
                <a:gd name="T23" fmla="*/ 949 w 94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9" name="Freeform 597"/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4"/>
                <a:gd name="T22" fmla="*/ 0 h 171"/>
                <a:gd name="T23" fmla="*/ 944 w 944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0" name="Freeform 598"/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9"/>
                <a:gd name="T22" fmla="*/ 0 h 171"/>
                <a:gd name="T23" fmla="*/ 939 w 93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1" name="Freeform 599"/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5"/>
                <a:gd name="T22" fmla="*/ 0 h 169"/>
                <a:gd name="T23" fmla="*/ 935 w 935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2" name="Freeform 600"/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1"/>
                <a:gd name="T22" fmla="*/ 0 h 169"/>
                <a:gd name="T23" fmla="*/ 931 w 931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3" name="Freeform 601"/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68"/>
                <a:gd name="T23" fmla="*/ 927 w 927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4" name="Freeform 602"/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2"/>
                <a:gd name="T22" fmla="*/ 0 h 165"/>
                <a:gd name="T23" fmla="*/ 922 w 92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5" name="Freeform 603"/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8"/>
                <a:gd name="T22" fmla="*/ 0 h 166"/>
                <a:gd name="T23" fmla="*/ 918 w 918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6" name="Freeform 604"/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64"/>
                <a:gd name="T23" fmla="*/ 912 w 912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7" name="Freeform 605"/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8"/>
                <a:gd name="T22" fmla="*/ 0 h 163"/>
                <a:gd name="T23" fmla="*/ 908 w 908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8" name="Freeform 606"/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62"/>
                <a:gd name="T23" fmla="*/ 904 w 90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9" name="Freeform 607"/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162"/>
                <a:gd name="T23" fmla="*/ 900 w 900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0" name="Freeform 608"/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4"/>
                <a:gd name="T22" fmla="*/ 0 h 162"/>
                <a:gd name="T23" fmla="*/ 894 w 89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1" name="Freeform 609"/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0"/>
                <a:gd name="T22" fmla="*/ 0 h 161"/>
                <a:gd name="T23" fmla="*/ 890 w 890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2" name="Freeform 610"/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3"/>
                <a:gd name="T22" fmla="*/ 0 h 161"/>
                <a:gd name="T23" fmla="*/ 883 w 88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3" name="Freeform 611"/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159"/>
                <a:gd name="T23" fmla="*/ 880 w 880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4" name="Freeform 612"/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3"/>
                <a:gd name="T22" fmla="*/ 0 h 159"/>
                <a:gd name="T23" fmla="*/ 873 w 87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5" name="Freeform 613"/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8"/>
                <a:gd name="T22" fmla="*/ 0 h 157"/>
                <a:gd name="T23" fmla="*/ 868 w 868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6" name="Freeform 614"/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2"/>
                <a:gd name="T22" fmla="*/ 0 h 155"/>
                <a:gd name="T23" fmla="*/ 862 w 862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7" name="Freeform 615"/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8"/>
                <a:gd name="T22" fmla="*/ 0 h 155"/>
                <a:gd name="T23" fmla="*/ 858 w 8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8" name="Freeform 616"/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1"/>
                <a:gd name="T22" fmla="*/ 0 h 154"/>
                <a:gd name="T23" fmla="*/ 851 w 851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9" name="Freeform 617"/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153"/>
                <a:gd name="T23" fmla="*/ 846 w 846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0" name="Freeform 618"/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0"/>
                <a:gd name="T22" fmla="*/ 0 h 152"/>
                <a:gd name="T23" fmla="*/ 840 w 840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1" name="Freeform 619"/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6"/>
                <a:gd name="T22" fmla="*/ 0 h 151"/>
                <a:gd name="T23" fmla="*/ 836 w 836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2" name="Freeform 620"/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151"/>
                <a:gd name="T23" fmla="*/ 829 w 829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3" name="Freeform 621"/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2"/>
                <a:gd name="T22" fmla="*/ 0 h 149"/>
                <a:gd name="T23" fmla="*/ 822 w 82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4" name="Freeform 622"/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49"/>
                <a:gd name="T23" fmla="*/ 817 w 817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5" name="Freeform 623"/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2"/>
                <a:gd name="T22" fmla="*/ 0 h 147"/>
                <a:gd name="T23" fmla="*/ 812 w 812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6" name="Freeform 624"/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6"/>
                <a:gd name="T22" fmla="*/ 0 h 145"/>
                <a:gd name="T23" fmla="*/ 806 w 806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7" name="Freeform 625"/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8"/>
                <a:gd name="T22" fmla="*/ 0 h 143"/>
                <a:gd name="T23" fmla="*/ 798 w 798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8" name="Freeform 626"/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2"/>
                <a:gd name="T22" fmla="*/ 0 h 142"/>
                <a:gd name="T23" fmla="*/ 792 w 792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9" name="Freeform 627"/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5"/>
                <a:gd name="T22" fmla="*/ 0 h 142"/>
                <a:gd name="T23" fmla="*/ 785 w 78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0" name="Freeform 628"/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140"/>
                <a:gd name="T23" fmla="*/ 779 w 779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1" name="Freeform 629"/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1"/>
                <a:gd name="T22" fmla="*/ 0 h 139"/>
                <a:gd name="T23" fmla="*/ 771 w 771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2" name="Freeform 630"/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3"/>
                <a:gd name="T22" fmla="*/ 0 h 139"/>
                <a:gd name="T23" fmla="*/ 763 w 76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3" name="Freeform 631"/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136"/>
                <a:gd name="T23" fmla="*/ 758 w 758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4" name="Freeform 632"/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1"/>
                <a:gd name="T22" fmla="*/ 0 h 135"/>
                <a:gd name="T23" fmla="*/ 751 w 751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5" name="Freeform 633"/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3"/>
                <a:gd name="T22" fmla="*/ 0 h 133"/>
                <a:gd name="T23" fmla="*/ 743 w 743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6" name="Freeform 634"/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4"/>
                <a:gd name="T22" fmla="*/ 0 h 132"/>
                <a:gd name="T23" fmla="*/ 734 w 734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7" name="Freeform 635"/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8"/>
                <a:gd name="T22" fmla="*/ 0 h 130"/>
                <a:gd name="T23" fmla="*/ 728 w 72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8" name="Freeform 636"/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9"/>
                <a:gd name="T22" fmla="*/ 0 h 130"/>
                <a:gd name="T23" fmla="*/ 719 w 71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9" name="Freeform 637"/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1"/>
                <a:gd name="T22" fmla="*/ 0 h 129"/>
                <a:gd name="T23" fmla="*/ 711 w 71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0" name="Freeform 638"/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4"/>
                <a:gd name="T22" fmla="*/ 0 h 127"/>
                <a:gd name="T23" fmla="*/ 704 w 704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1" name="Freeform 639"/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"/>
                <a:gd name="T22" fmla="*/ 0 h 125"/>
                <a:gd name="T23" fmla="*/ 696 w 696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2" name="Freeform 640"/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6"/>
                <a:gd name="T22" fmla="*/ 0 h 123"/>
                <a:gd name="T23" fmla="*/ 686 w 686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3" name="Freeform 641"/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7"/>
                <a:gd name="T22" fmla="*/ 0 h 121"/>
                <a:gd name="T23" fmla="*/ 677 w 677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4" name="Freeform 642"/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7"/>
                <a:gd name="T22" fmla="*/ 0 h 120"/>
                <a:gd name="T23" fmla="*/ 667 w 667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5" name="Freeform 643"/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9"/>
                <a:gd name="T22" fmla="*/ 0 h 119"/>
                <a:gd name="T23" fmla="*/ 659 w 659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6" name="Freeform 644"/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117"/>
                <a:gd name="T23" fmla="*/ 648 w 648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7" name="Freeform 645"/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8"/>
                <a:gd name="T22" fmla="*/ 0 h 115"/>
                <a:gd name="T23" fmla="*/ 638 w 638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8" name="Freeform 646"/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111"/>
                <a:gd name="T23" fmla="*/ 626 w 626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9" name="Freeform 647"/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6"/>
                <a:gd name="T22" fmla="*/ 0 h 112"/>
                <a:gd name="T23" fmla="*/ 616 w 616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0" name="Freeform 648"/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5"/>
                <a:gd name="T22" fmla="*/ 0 h 108"/>
                <a:gd name="T23" fmla="*/ 605 w 605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1" name="Freeform 649"/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05"/>
                <a:gd name="T23" fmla="*/ 592 w 592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2" name="Freeform 650"/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1"/>
                <a:gd name="T22" fmla="*/ 0 h 103"/>
                <a:gd name="T23" fmla="*/ 581 w 581"/>
                <a:gd name="T24" fmla="*/ 103 h 1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3" name="Freeform 651"/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8"/>
                <a:gd name="T28" fmla="*/ 0 h 100"/>
                <a:gd name="T29" fmla="*/ 568 w 568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4" name="Freeform 652"/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2"/>
                <a:gd name="T28" fmla="*/ 0 h 96"/>
                <a:gd name="T29" fmla="*/ 552 w 552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5" name="Freeform 653"/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7"/>
                <a:gd name="T22" fmla="*/ 0 h 95"/>
                <a:gd name="T23" fmla="*/ 537 w 537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6" name="Freeform 654"/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91"/>
                <a:gd name="T26" fmla="*/ 521 w 521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7" name="Freeform 655"/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"/>
                <a:gd name="T26" fmla="*/ 503 w 50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8" name="Freeform 656"/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1"/>
                <a:gd name="T19" fmla="*/ 0 h 76"/>
                <a:gd name="T20" fmla="*/ 441 w 44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9" name="Freeform 657"/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1"/>
                <a:gd name="T17" fmla="*/ 292 w 29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0" name="Freeform 658"/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26"/>
                <a:gd name="T17" fmla="*/ 140 w 14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1" name="Freeform 659"/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8"/>
                <a:gd name="T169" fmla="*/ 0 h 372"/>
                <a:gd name="T170" fmla="*/ 1048 w 1048"/>
                <a:gd name="T171" fmla="*/ 372 h 3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2" name="Freeform 660"/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8"/>
                <a:gd name="T154" fmla="*/ 0 h 249"/>
                <a:gd name="T155" fmla="*/ 998 w 998"/>
                <a:gd name="T156" fmla="*/ 249 h 2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3" name="Freeform 661"/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1"/>
                <a:gd name="T97" fmla="*/ 0 h 154"/>
                <a:gd name="T98" fmla="*/ 981 w 981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4" name="Freeform 662"/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9"/>
                <a:gd name="T68" fmla="*/ 348 w 348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5" name="Freeform 663"/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139"/>
                <a:gd name="T116" fmla="*/ 1074 w 1074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6" name="Freeform 664"/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8"/>
                <a:gd name="T85" fmla="*/ 0 h 57"/>
                <a:gd name="T86" fmla="*/ 428 w 428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7" name="Freeform 665"/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7"/>
                <a:gd name="T124" fmla="*/ 0 h 93"/>
                <a:gd name="T125" fmla="*/ 1197 w 1197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8" name="Freeform 666"/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2"/>
                <a:gd name="T94" fmla="*/ 0 h 42"/>
                <a:gd name="T95" fmla="*/ 512 w 512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9" name="Freeform 667"/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69"/>
                <a:gd name="T115" fmla="*/ 0 h 796"/>
                <a:gd name="T116" fmla="*/ 1869 w 1869"/>
                <a:gd name="T117" fmla="*/ 796 h 7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0" name="Freeform 668"/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3"/>
                <a:gd name="T73" fmla="*/ 0 h 203"/>
                <a:gd name="T74" fmla="*/ 773 w 773"/>
                <a:gd name="T75" fmla="*/ 203 h 2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1" name="Freeform 669"/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4"/>
                <a:gd name="T136" fmla="*/ 0 h 745"/>
                <a:gd name="T137" fmla="*/ 1864 w 1864"/>
                <a:gd name="T138" fmla="*/ 745 h 7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2" name="Freeform 670"/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79"/>
                <a:gd name="T82" fmla="*/ 0 h 193"/>
                <a:gd name="T83" fmla="*/ 779 w 779"/>
                <a:gd name="T84" fmla="*/ 193 h 1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3" name="Freeform 671"/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9"/>
                <a:gd name="T151" fmla="*/ 0 h 727"/>
                <a:gd name="T152" fmla="*/ 2009 w 2009"/>
                <a:gd name="T153" fmla="*/ 727 h 7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4" name="Freeform 672"/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5"/>
                <a:gd name="T103" fmla="*/ 0 h 186"/>
                <a:gd name="T104" fmla="*/ 865 w 865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5" name="Freeform 673"/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17"/>
                <a:gd name="T118" fmla="*/ 0 h 542"/>
                <a:gd name="T119" fmla="*/ 1817 w 1817"/>
                <a:gd name="T120" fmla="*/ 542 h 5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6" name="Freeform 674"/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8"/>
                <a:gd name="T70" fmla="*/ 0 h 132"/>
                <a:gd name="T71" fmla="*/ 778 w 778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7" name="Freeform 675"/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4"/>
                <a:gd name="T139" fmla="*/ 0 h 565"/>
                <a:gd name="T140" fmla="*/ 1474 w 1474"/>
                <a:gd name="T141" fmla="*/ 565 h 5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8" name="Freeform 676"/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5"/>
                <a:gd name="T73" fmla="*/ 0 h 135"/>
                <a:gd name="T74" fmla="*/ 595 w 595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9" name="Freeform 677"/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1"/>
                <a:gd name="T139" fmla="*/ 0 h 586"/>
                <a:gd name="T140" fmla="*/ 1471 w 1471"/>
                <a:gd name="T141" fmla="*/ 586 h 5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0" name="Freeform 678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4"/>
                <a:gd name="T82" fmla="*/ 0 h 120"/>
                <a:gd name="T83" fmla="*/ 494 w 494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1" name="Freeform 679"/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1"/>
                <a:gd name="T73" fmla="*/ 0 h 144"/>
                <a:gd name="T74" fmla="*/ 591 w 591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2" name="Freeform 680"/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66"/>
                <a:gd name="T139" fmla="*/ 0 h 598"/>
                <a:gd name="T140" fmla="*/ 1466 w 1466"/>
                <a:gd name="T141" fmla="*/ 598 h 5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3" name="Freeform 681"/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1"/>
                <a:gd name="T73" fmla="*/ 0 h 154"/>
                <a:gd name="T74" fmla="*/ 601 w 601"/>
                <a:gd name="T75" fmla="*/ 154 h 1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4" name="Freeform 682"/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6"/>
                <a:gd name="T34" fmla="*/ 0 h 711"/>
                <a:gd name="T35" fmla="*/ 956 w 956"/>
                <a:gd name="T36" fmla="*/ 711 h 7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5" name="Freeform 683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6" name="Freeform 684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7" name="Freeform 685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8" name="Freeform 686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9" name="Freeform 687"/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5"/>
                <a:gd name="T19" fmla="*/ 0 h 245"/>
                <a:gd name="T20" fmla="*/ 565 w 565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0" name="Freeform 688"/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243"/>
                <a:gd name="T35" fmla="*/ 144 w 14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1" name="Freeform 689"/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44"/>
                <a:gd name="T136" fmla="*/ 0 h 953"/>
                <a:gd name="T137" fmla="*/ 3344 w 3344"/>
                <a:gd name="T138" fmla="*/ 953 h 9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2" name="Freeform 690"/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02"/>
                <a:gd name="T166" fmla="*/ 0 h 683"/>
                <a:gd name="T167" fmla="*/ 3402 w 3402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3" name="Freeform 691"/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39"/>
                <a:gd name="T133" fmla="*/ 0 h 965"/>
                <a:gd name="T134" fmla="*/ 3339 w 3339"/>
                <a:gd name="T135" fmla="*/ 965 h 9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4" name="Freeform 692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4"/>
                <a:gd name="T88" fmla="*/ 0 h 120"/>
                <a:gd name="T89" fmla="*/ 494 w 494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5" name="Freeform 693"/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479"/>
                <a:gd name="T20" fmla="*/ 76 w 76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6" name="Freeform 694"/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5"/>
                <a:gd name="T79" fmla="*/ 0 h 103"/>
                <a:gd name="T80" fmla="*/ 145 w 145"/>
                <a:gd name="T81" fmla="*/ 103 h 1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7" name="Freeform 695"/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5"/>
                <a:gd name="T97" fmla="*/ 0 h 429"/>
                <a:gd name="T98" fmla="*/ 365 w 365"/>
                <a:gd name="T99" fmla="*/ 429 h 4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8" name="Freeform 696"/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04"/>
                <a:gd name="T101" fmla="*/ 76 w 7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9" name="Freeform 697"/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419"/>
                <a:gd name="T101" fmla="*/ 149 w 149"/>
                <a:gd name="T102" fmla="*/ 419 h 4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60" name="Freeform 698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61" name="Freeform 699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65"/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F-27.03.02</a:t>
            </a:r>
          </a:p>
        </p:txBody>
      </p:sp>
      <p:sp>
        <p:nvSpPr>
          <p:cNvPr id="71683" name="Line 243"/>
          <p:cNvSpPr>
            <a:spLocks noChangeShapeType="1"/>
          </p:cNvSpPr>
          <p:nvPr/>
        </p:nvSpPr>
        <p:spPr bwMode="auto">
          <a:xfrm flipH="1">
            <a:off x="2182813" y="3657600"/>
            <a:ext cx="433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1684" name="Group 247"/>
          <p:cNvGrpSpPr>
            <a:grpSpLocks/>
          </p:cNvGrpSpPr>
          <p:nvPr/>
        </p:nvGrpSpPr>
        <p:grpSpPr bwMode="auto">
          <a:xfrm rot="-5599387" flipH="1" flipV="1">
            <a:off x="6366669" y="3412331"/>
            <a:ext cx="311150" cy="490538"/>
            <a:chOff x="2820" y="264"/>
            <a:chExt cx="420" cy="1452"/>
          </a:xfrm>
        </p:grpSpPr>
        <p:sp>
          <p:nvSpPr>
            <p:cNvPr id="71733" name="Line 24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734" name="Group 24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1735" name="Group 25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1738" name="Group 25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174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1743" name="Freeform 25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1744" name="Freeform 25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1741" name="Freeform 255"/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742" name="Freeform 25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1739" name="Line 25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736" name="AutoShape 25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1737" name="Line 25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1686" name="AutoShape 263"/>
          <p:cNvSpPr>
            <a:spLocks noChangeArrowheads="1"/>
          </p:cNvSpPr>
          <p:nvPr/>
        </p:nvSpPr>
        <p:spPr bwMode="auto">
          <a:xfrm rot="10800000">
            <a:off x="5653088" y="355282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1687" name="Group 264"/>
          <p:cNvGrpSpPr>
            <a:grpSpLocks/>
          </p:cNvGrpSpPr>
          <p:nvPr/>
        </p:nvGrpSpPr>
        <p:grpSpPr bwMode="auto">
          <a:xfrm rot="-5400000" flipH="1" flipV="1">
            <a:off x="2996407" y="3401219"/>
            <a:ext cx="311150" cy="490537"/>
            <a:chOff x="2820" y="264"/>
            <a:chExt cx="420" cy="1452"/>
          </a:xfrm>
        </p:grpSpPr>
        <p:sp>
          <p:nvSpPr>
            <p:cNvPr id="71719" name="Line 265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720" name="Group 266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1721" name="Group 267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1724" name="Group 268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1726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1729" name="Freeform 27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1730" name="Freeform 27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1727" name="Freeform 272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728" name="Freeform 273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1725" name="Line 274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722" name="AutoShape 275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1723" name="Line 276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1689" name="AutoShape 242"/>
          <p:cNvSpPr>
            <a:spLocks noChangeArrowheads="1"/>
          </p:cNvSpPr>
          <p:nvPr/>
        </p:nvSpPr>
        <p:spPr bwMode="auto">
          <a:xfrm flipH="1">
            <a:off x="2265363" y="35639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1690" name="Group 307"/>
          <p:cNvGrpSpPr>
            <a:grpSpLocks/>
          </p:cNvGrpSpPr>
          <p:nvPr/>
        </p:nvGrpSpPr>
        <p:grpSpPr bwMode="auto">
          <a:xfrm rot="18901329" flipH="1">
            <a:off x="4288678" y="3226653"/>
            <a:ext cx="1145716" cy="326339"/>
            <a:chOff x="4875" y="7237"/>
            <a:chExt cx="4230" cy="1883"/>
          </a:xfrm>
        </p:grpSpPr>
        <p:sp>
          <p:nvSpPr>
            <p:cNvPr id="71715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716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71696" name="Text Box 11"/>
          <p:cNvSpPr txBox="1">
            <a:spLocks noChangeArrowheads="1"/>
          </p:cNvSpPr>
          <p:nvPr/>
        </p:nvSpPr>
        <p:spPr bwMode="auto">
          <a:xfrm>
            <a:off x="1020763" y="103188"/>
            <a:ext cx="7893050" cy="100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marL="539750" defTabSz="793750" eaLnBrk="0" hangingPunct="0">
              <a:tabLst>
                <a:tab pos="449263" algn="l"/>
              </a:tabLst>
            </a:pPr>
            <a:r>
              <a:rPr lang="en-GB" sz="2000" b="1" dirty="0"/>
              <a:t>F-27.03 Roll Combination with three rolls in opposite 	 	          directions</a:t>
            </a:r>
            <a:br>
              <a:rPr lang="en-US" sz="2000" dirty="0"/>
            </a:br>
            <a:endParaRPr lang="de-DE" altLang="de-DE" sz="2000" dirty="0"/>
          </a:p>
        </p:txBody>
      </p:sp>
      <p:sp>
        <p:nvSpPr>
          <p:cNvPr id="104" name="Text Box 239"/>
          <p:cNvSpPr txBox="1">
            <a:spLocks noChangeArrowheads="1"/>
          </p:cNvSpPr>
          <p:nvPr/>
        </p:nvSpPr>
        <p:spPr bwMode="auto">
          <a:xfrm>
            <a:off x="4014898" y="3928697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roll</a:t>
            </a:r>
          </a:p>
        </p:txBody>
      </p:sp>
      <p:grpSp>
        <p:nvGrpSpPr>
          <p:cNvPr id="66" name="Group 307">
            <a:extLst>
              <a:ext uri="{FF2B5EF4-FFF2-40B4-BE49-F238E27FC236}">
                <a16:creationId xmlns:a16="http://schemas.microsoft.com/office/drawing/2014/main" id="{AC7131C9-99AE-4CC9-B224-5EE2093BAD0B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4589357" y="3781487"/>
            <a:ext cx="1145716" cy="326339"/>
            <a:chOff x="4875" y="7237"/>
            <a:chExt cx="4230" cy="1883"/>
          </a:xfrm>
        </p:grpSpPr>
        <p:sp>
          <p:nvSpPr>
            <p:cNvPr id="67" name="Arc 308">
              <a:extLst>
                <a:ext uri="{FF2B5EF4-FFF2-40B4-BE49-F238E27FC236}">
                  <a16:creationId xmlns:a16="http://schemas.microsoft.com/office/drawing/2014/main" id="{2FC2A514-4F13-4D4F-8DFF-B84C734BD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AutoShape 309">
              <a:extLst>
                <a:ext uri="{FF2B5EF4-FFF2-40B4-BE49-F238E27FC236}">
                  <a16:creationId xmlns:a16="http://schemas.microsoft.com/office/drawing/2014/main" id="{C3CAD679-DE9E-4A63-8A94-8FB42E3BDB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69" name="Text Box 239">
            <a:extLst>
              <a:ext uri="{FF2B5EF4-FFF2-40B4-BE49-F238E27FC236}">
                <a16:creationId xmlns:a16="http://schemas.microsoft.com/office/drawing/2014/main" id="{9952EE6D-6637-4865-B3D4-9D303DFBD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528" y="3038559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roll</a:t>
            </a:r>
          </a:p>
        </p:txBody>
      </p:sp>
      <p:sp>
        <p:nvSpPr>
          <p:cNvPr id="70" name="Text Box 239">
            <a:extLst>
              <a:ext uri="{FF2B5EF4-FFF2-40B4-BE49-F238E27FC236}">
                <a16:creationId xmlns:a16="http://schemas.microsoft.com/office/drawing/2014/main" id="{770B0FFC-5D7E-4929-88CE-F9429BC84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84" y="3045025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roll</a:t>
            </a:r>
          </a:p>
        </p:txBody>
      </p:sp>
      <p:grpSp>
        <p:nvGrpSpPr>
          <p:cNvPr id="71" name="Group 307">
            <a:extLst>
              <a:ext uri="{FF2B5EF4-FFF2-40B4-BE49-F238E27FC236}">
                <a16:creationId xmlns:a16="http://schemas.microsoft.com/office/drawing/2014/main" id="{92174E0C-9C6C-41C3-BE2B-92577B027FCE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3903852" y="3765527"/>
            <a:ext cx="1145716" cy="326339"/>
            <a:chOff x="4875" y="7237"/>
            <a:chExt cx="4230" cy="1883"/>
          </a:xfrm>
        </p:grpSpPr>
        <p:sp>
          <p:nvSpPr>
            <p:cNvPr id="72" name="Arc 308">
              <a:extLst>
                <a:ext uri="{FF2B5EF4-FFF2-40B4-BE49-F238E27FC236}">
                  <a16:creationId xmlns:a16="http://schemas.microsoft.com/office/drawing/2014/main" id="{7CBD566E-8144-4501-883F-52DF732D9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AutoShape 309">
              <a:extLst>
                <a:ext uri="{FF2B5EF4-FFF2-40B4-BE49-F238E27FC236}">
                  <a16:creationId xmlns:a16="http://schemas.microsoft.com/office/drawing/2014/main" id="{05B470A3-6448-4114-9B8C-299A8103E2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46" name="Oval 74">
            <a:extLst>
              <a:ext uri="{FF2B5EF4-FFF2-40B4-BE49-F238E27FC236}">
                <a16:creationId xmlns:a16="http://schemas.microsoft.com/office/drawing/2014/main" id="{326444C7-A3B0-4344-A451-0302FCFD4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234" y="357612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47" name="Oval 74">
            <a:extLst>
              <a:ext uri="{FF2B5EF4-FFF2-40B4-BE49-F238E27FC236}">
                <a16:creationId xmlns:a16="http://schemas.microsoft.com/office/drawing/2014/main" id="{9FE738B0-A769-4E42-AF0D-90CE17A96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481" y="357612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48" name="Oval 74">
            <a:extLst>
              <a:ext uri="{FF2B5EF4-FFF2-40B4-BE49-F238E27FC236}">
                <a16:creationId xmlns:a16="http://schemas.microsoft.com/office/drawing/2014/main" id="{71248725-5728-410D-A2A2-F6145D43C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77" y="358715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0" name="Text Box 50">
            <a:extLst>
              <a:ext uri="{FF2B5EF4-FFF2-40B4-BE49-F238E27FC236}">
                <a16:creationId xmlns:a16="http://schemas.microsoft.com/office/drawing/2014/main" id="{150AF510-CC5A-4756-AE40-AC90AC0E2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200" y="2154796"/>
            <a:ext cx="58550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de-DE" sz="1600" b="1" dirty="0">
                <a:solidFill>
                  <a:srgbClr val="0000FF"/>
                </a:solidFill>
              </a:rPr>
              <a:t>Between rolls in opposite direction there must be no line.</a:t>
            </a:r>
          </a:p>
        </p:txBody>
      </p:sp>
    </p:spTree>
    <p:extLst>
      <p:ext uri="{BB962C8B-B14F-4D97-AF65-F5344CB8AC3E}">
        <p14:creationId xmlns:p14="http://schemas.microsoft.com/office/powerpoint/2010/main" val="324951918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69" grpId="0"/>
      <p:bldP spid="70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481">
            <a:extLst>
              <a:ext uri="{FF2B5EF4-FFF2-40B4-BE49-F238E27FC236}">
                <a16:creationId xmlns:a16="http://schemas.microsoft.com/office/drawing/2014/main" id="{3DEE025F-9E29-4F16-9CA3-248C32A26640}"/>
              </a:ext>
            </a:extLst>
          </p:cNvPr>
          <p:cNvGrpSpPr>
            <a:grpSpLocks/>
          </p:cNvGrpSpPr>
          <p:nvPr/>
        </p:nvGrpSpPr>
        <p:grpSpPr bwMode="auto">
          <a:xfrm>
            <a:off x="2179356" y="2686868"/>
            <a:ext cx="627062" cy="301625"/>
            <a:chOff x="4875" y="7237"/>
            <a:chExt cx="4230" cy="1883"/>
          </a:xfrm>
        </p:grpSpPr>
        <p:sp>
          <p:nvSpPr>
            <p:cNvPr id="93" name="Arc 482">
              <a:extLst>
                <a:ext uri="{FF2B5EF4-FFF2-40B4-BE49-F238E27FC236}">
                  <a16:creationId xmlns:a16="http://schemas.microsoft.com/office/drawing/2014/main" id="{7049D053-A5BD-423D-9122-5808804CC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AutoShape 483">
              <a:extLst>
                <a:ext uri="{FF2B5EF4-FFF2-40B4-BE49-F238E27FC236}">
                  <a16:creationId xmlns:a16="http://schemas.microsoft.com/office/drawing/2014/main" id="{E101E0DE-BD16-4544-846C-96B30F230F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729" name="Text Box 3"/>
          <p:cNvSpPr txBox="1">
            <a:spLocks noChangeArrowheads="1"/>
          </p:cNvSpPr>
          <p:nvPr/>
        </p:nvSpPr>
        <p:spPr bwMode="auto">
          <a:xfrm>
            <a:off x="669925" y="6527800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F-27.04.01</a:t>
            </a:r>
          </a:p>
        </p:txBody>
      </p:sp>
      <p:sp>
        <p:nvSpPr>
          <p:cNvPr id="73730" name="Text Box 165"/>
          <p:cNvSpPr txBox="1">
            <a:spLocks noChangeArrowheads="1"/>
          </p:cNvSpPr>
          <p:nvPr/>
        </p:nvSpPr>
        <p:spPr bwMode="auto">
          <a:xfrm>
            <a:off x="1470229" y="5177614"/>
            <a:ext cx="5609944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93750" eaLnBrk="0" hangingPunct="0"/>
            <a:r>
              <a:rPr lang="en-GB" sz="1600" b="1" dirty="0"/>
              <a:t>From inverted, push through a ⅜ loop into a 45° upline, perform a ½ roll, push through a ⅝ loop into a vertical downline, perform consecutively four ⅛ rolls, pull through a ¼ loop, exit upright.</a:t>
            </a:r>
            <a:endParaRPr lang="de-DE" altLang="de-DE" sz="1600" b="1" dirty="0"/>
          </a:p>
        </p:txBody>
      </p:sp>
      <p:sp>
        <p:nvSpPr>
          <p:cNvPr id="73731" name="Rectangle 98"/>
          <p:cNvSpPr>
            <a:spLocks noChangeArrowheads="1"/>
          </p:cNvSpPr>
          <p:nvPr/>
        </p:nvSpPr>
        <p:spPr bwMode="auto">
          <a:xfrm>
            <a:off x="1609725" y="30232"/>
            <a:ext cx="65854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/>
              <a:t>F-27.04 Figure ET with half roll, four one eighth rolls </a:t>
            </a:r>
            <a:endParaRPr lang="de-DE" sz="2000" dirty="0"/>
          </a:p>
          <a:p>
            <a:pPr eaLnBrk="0" hangingPunct="0">
              <a:tabLst>
                <a:tab pos="449263" algn="l"/>
              </a:tabLst>
            </a:pPr>
            <a:endParaRPr lang="de-DE" altLang="de-DE" sz="2000" b="1" dirty="0"/>
          </a:p>
        </p:txBody>
      </p:sp>
      <p:sp>
        <p:nvSpPr>
          <p:cNvPr id="141" name="Text Box 350">
            <a:extLst>
              <a:ext uri="{FF2B5EF4-FFF2-40B4-BE49-F238E27FC236}">
                <a16:creationId xmlns:a16="http://schemas.microsoft.com/office/drawing/2014/main" id="{F35C8186-0A8D-44D3-BD76-6AE128059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832" y="2160056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 roll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2464919-8336-4DBF-B02B-13C4C6B0452D}"/>
              </a:ext>
            </a:extLst>
          </p:cNvPr>
          <p:cNvGrpSpPr/>
          <p:nvPr/>
        </p:nvGrpSpPr>
        <p:grpSpPr>
          <a:xfrm>
            <a:off x="1537722" y="1299769"/>
            <a:ext cx="2544226" cy="2962807"/>
            <a:chOff x="1537722" y="1299769"/>
            <a:chExt cx="2544226" cy="2962807"/>
          </a:xfrm>
        </p:grpSpPr>
        <p:sp>
          <p:nvSpPr>
            <p:cNvPr id="45" name="Line 358">
              <a:extLst>
                <a:ext uri="{FF2B5EF4-FFF2-40B4-BE49-F238E27FC236}">
                  <a16:creationId xmlns:a16="http://schemas.microsoft.com/office/drawing/2014/main" id="{72F290A9-5AB8-4704-B79C-09155473BF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721038" y="1918082"/>
              <a:ext cx="1563321" cy="17397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357">
              <a:extLst>
                <a:ext uri="{FF2B5EF4-FFF2-40B4-BE49-F238E27FC236}">
                  <a16:creationId xmlns:a16="http://schemas.microsoft.com/office/drawing/2014/main" id="{38BC559E-F700-4C82-BFA2-73E045DE7A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1699" y="4176394"/>
              <a:ext cx="6937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AutoShape 368">
              <a:extLst>
                <a:ext uri="{FF2B5EF4-FFF2-40B4-BE49-F238E27FC236}">
                  <a16:creationId xmlns:a16="http://schemas.microsoft.com/office/drawing/2014/main" id="{7F997F97-3B01-442E-8F7D-4CCB71B1B9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031303" y="4081601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475">
              <a:extLst>
                <a:ext uri="{FF2B5EF4-FFF2-40B4-BE49-F238E27FC236}">
                  <a16:creationId xmlns:a16="http://schemas.microsoft.com/office/drawing/2014/main" id="{A658E4C2-25C2-4501-B324-BB1B7F0EF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8670" y="1717360"/>
              <a:ext cx="1" cy="1961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47" name="Line 477">
              <a:extLst>
                <a:ext uri="{FF2B5EF4-FFF2-40B4-BE49-F238E27FC236}">
                  <a16:creationId xmlns:a16="http://schemas.microsoft.com/office/drawing/2014/main" id="{8F2BC93E-B03A-4921-A58F-F1DE60C70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1421" y="4009210"/>
              <a:ext cx="749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108" name="Bogen 107">
              <a:extLst>
                <a:ext uri="{FF2B5EF4-FFF2-40B4-BE49-F238E27FC236}">
                  <a16:creationId xmlns:a16="http://schemas.microsoft.com/office/drawing/2014/main" id="{B74C5BA8-41BD-4C11-86C8-9691853E71E4}"/>
                </a:ext>
              </a:extLst>
            </p:cNvPr>
            <p:cNvSpPr/>
            <p:nvPr/>
          </p:nvSpPr>
          <p:spPr bwMode="auto">
            <a:xfrm rot="5400000" flipV="1">
              <a:off x="1617633" y="3351420"/>
              <a:ext cx="745067" cy="904889"/>
            </a:xfrm>
            <a:prstGeom prst="arc">
              <a:avLst>
                <a:gd name="adj1" fmla="val 14176177"/>
                <a:gd name="adj2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Bogen 108">
              <a:extLst>
                <a:ext uri="{FF2B5EF4-FFF2-40B4-BE49-F238E27FC236}">
                  <a16:creationId xmlns:a16="http://schemas.microsoft.com/office/drawing/2014/main" id="{E94107CA-76DE-4C99-9D35-2C92A9065FF7}"/>
                </a:ext>
              </a:extLst>
            </p:cNvPr>
            <p:cNvSpPr/>
            <p:nvPr/>
          </p:nvSpPr>
          <p:spPr bwMode="auto">
            <a:xfrm rot="3066804" flipV="1">
              <a:off x="2610668" y="3149937"/>
              <a:ext cx="745067" cy="904889"/>
            </a:xfrm>
            <a:prstGeom prst="arc">
              <a:avLst>
                <a:gd name="adj1" fmla="val 14439139"/>
                <a:gd name="adj2" fmla="val 1861932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AutoShape 353">
              <a:extLst>
                <a:ext uri="{FF2B5EF4-FFF2-40B4-BE49-F238E27FC236}">
                  <a16:creationId xmlns:a16="http://schemas.microsoft.com/office/drawing/2014/main" id="{03F243BB-A317-4E2B-A8BE-7EFDBFA0DF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615223" y="3912036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Bogen 155">
              <a:extLst>
                <a:ext uri="{FF2B5EF4-FFF2-40B4-BE49-F238E27FC236}">
                  <a16:creationId xmlns:a16="http://schemas.microsoft.com/office/drawing/2014/main" id="{CBB519F3-1623-4593-984B-FCD544667E49}"/>
                </a:ext>
              </a:extLst>
            </p:cNvPr>
            <p:cNvSpPr/>
            <p:nvPr/>
          </p:nvSpPr>
          <p:spPr bwMode="auto">
            <a:xfrm rot="16431448" flipV="1">
              <a:off x="2583163" y="1283501"/>
              <a:ext cx="872353" cy="904889"/>
            </a:xfrm>
            <a:prstGeom prst="arc">
              <a:avLst>
                <a:gd name="adj1" fmla="val 14148577"/>
                <a:gd name="adj2" fmla="val 5663733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151CBCC7-8766-4896-8699-EF0B0FEAD4C9}"/>
                </a:ext>
              </a:extLst>
            </p:cNvPr>
            <p:cNvGrpSpPr/>
            <p:nvPr/>
          </p:nvGrpSpPr>
          <p:grpSpPr>
            <a:xfrm>
              <a:off x="1582361" y="3248700"/>
              <a:ext cx="427074" cy="221513"/>
              <a:chOff x="1582361" y="3248700"/>
              <a:chExt cx="427074" cy="221513"/>
            </a:xfrm>
          </p:grpSpPr>
          <p:sp>
            <p:nvSpPr>
              <p:cNvPr id="67" name="Line 383">
                <a:extLst>
                  <a:ext uri="{FF2B5EF4-FFF2-40B4-BE49-F238E27FC236}">
                    <a16:creationId xmlns:a16="http://schemas.microsoft.com/office/drawing/2014/main" id="{FBEB7481-D592-42E5-9D88-A600316C9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26446" flipH="1" flipV="1">
                <a:off x="1938882" y="3319253"/>
                <a:ext cx="141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68" name="Group 384">
                <a:extLst>
                  <a:ext uri="{FF2B5EF4-FFF2-40B4-BE49-F238E27FC236}">
                    <a16:creationId xmlns:a16="http://schemas.microsoft.com/office/drawing/2014/main" id="{6DE26469-5C22-4BC6-B671-8295E3354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26446" flipH="1" flipV="1">
                <a:off x="1692125" y="3152940"/>
                <a:ext cx="207509" cy="427038"/>
                <a:chOff x="2940" y="264"/>
                <a:chExt cx="300" cy="1452"/>
              </a:xfrm>
            </p:grpSpPr>
            <p:grpSp>
              <p:nvGrpSpPr>
                <p:cNvPr id="69" name="Group 385">
                  <a:extLst>
                    <a:ext uri="{FF2B5EF4-FFF2-40B4-BE49-F238E27FC236}">
                      <a16:creationId xmlns:a16="http://schemas.microsoft.com/office/drawing/2014/main" id="{0F16ACDF-116C-4607-BB24-169D29EEB1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72" name="Group 386">
                    <a:extLst>
                      <a:ext uri="{FF2B5EF4-FFF2-40B4-BE49-F238E27FC236}">
                        <a16:creationId xmlns:a16="http://schemas.microsoft.com/office/drawing/2014/main" id="{0AA5F4E3-477B-4FF1-9338-226C4E0557B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74" name="Group 387">
                      <a:extLst>
                        <a:ext uri="{FF2B5EF4-FFF2-40B4-BE49-F238E27FC236}">
                          <a16:creationId xmlns:a16="http://schemas.microsoft.com/office/drawing/2014/main" id="{382E1CD6-37BA-4534-859F-749C1C8D784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77" name="Freeform 388">
                        <a:extLst>
                          <a:ext uri="{FF2B5EF4-FFF2-40B4-BE49-F238E27FC236}">
                            <a16:creationId xmlns:a16="http://schemas.microsoft.com/office/drawing/2014/main" id="{EED2DC28-4EA6-44FD-B14D-84FCB35E413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8" name="Freeform 389">
                        <a:extLst>
                          <a:ext uri="{FF2B5EF4-FFF2-40B4-BE49-F238E27FC236}">
                            <a16:creationId xmlns:a16="http://schemas.microsoft.com/office/drawing/2014/main" id="{00C0E2A0-93E0-4DE9-9C50-B7B03DC8E94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75" name="Freeform 390">
                      <a:extLst>
                        <a:ext uri="{FF2B5EF4-FFF2-40B4-BE49-F238E27FC236}">
                          <a16:creationId xmlns:a16="http://schemas.microsoft.com/office/drawing/2014/main" id="{CCE20C2A-8DA6-4A85-B3A8-264321CDBB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" name="Freeform 391">
                      <a:extLst>
                        <a:ext uri="{FF2B5EF4-FFF2-40B4-BE49-F238E27FC236}">
                          <a16:creationId xmlns:a16="http://schemas.microsoft.com/office/drawing/2014/main" id="{4CF98E25-B1CB-4610-B8FC-AB4661F69F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3" name="Line 392">
                    <a:extLst>
                      <a:ext uri="{FF2B5EF4-FFF2-40B4-BE49-F238E27FC236}">
                        <a16:creationId xmlns:a16="http://schemas.microsoft.com/office/drawing/2014/main" id="{E4914601-3077-460D-823D-6594C725FD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0" name="AutoShape 393">
                  <a:extLst>
                    <a:ext uri="{FF2B5EF4-FFF2-40B4-BE49-F238E27FC236}">
                      <a16:creationId xmlns:a16="http://schemas.microsoft.com/office/drawing/2014/main" id="{1EFF5CBA-365B-4152-9BFC-B0A65EAB4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1" name="Line 394">
                  <a:extLst>
                    <a:ext uri="{FF2B5EF4-FFF2-40B4-BE49-F238E27FC236}">
                      <a16:creationId xmlns:a16="http://schemas.microsoft.com/office/drawing/2014/main" id="{ECCAE0DF-692F-4B08-B6C7-9E78EDA129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DAAF922F-46F7-4904-A429-58FAD60604CF}"/>
                </a:ext>
              </a:extLst>
            </p:cNvPr>
            <p:cNvGrpSpPr/>
            <p:nvPr/>
          </p:nvGrpSpPr>
          <p:grpSpPr>
            <a:xfrm>
              <a:off x="2428127" y="1740736"/>
              <a:ext cx="285750" cy="401637"/>
              <a:chOff x="2428127" y="1740736"/>
              <a:chExt cx="285750" cy="401637"/>
            </a:xfrm>
          </p:grpSpPr>
          <p:sp>
            <p:nvSpPr>
              <p:cNvPr id="125" name="Line 409">
                <a:extLst>
                  <a:ext uri="{FF2B5EF4-FFF2-40B4-BE49-F238E27FC236}">
                    <a16:creationId xmlns:a16="http://schemas.microsoft.com/office/drawing/2014/main" id="{5CEBDF41-59FF-4EE0-B1EE-72578603E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575084" y="2115818"/>
                <a:ext cx="1387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6" name="Group 410">
                <a:extLst>
                  <a:ext uri="{FF2B5EF4-FFF2-40B4-BE49-F238E27FC236}">
                    <a16:creationId xmlns:a16="http://schemas.microsoft.com/office/drawing/2014/main" id="{40C86F88-6549-49D9-B0FD-DDC90EEC11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2428127" y="1740736"/>
                <a:ext cx="204107" cy="401637"/>
                <a:chOff x="2940" y="264"/>
                <a:chExt cx="300" cy="1452"/>
              </a:xfrm>
            </p:grpSpPr>
            <p:grpSp>
              <p:nvGrpSpPr>
                <p:cNvPr id="127" name="Group 411">
                  <a:extLst>
                    <a:ext uri="{FF2B5EF4-FFF2-40B4-BE49-F238E27FC236}">
                      <a16:creationId xmlns:a16="http://schemas.microsoft.com/office/drawing/2014/main" id="{05913EB7-228A-4456-84A8-E476DC8F9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31" name="Group 412">
                    <a:extLst>
                      <a:ext uri="{FF2B5EF4-FFF2-40B4-BE49-F238E27FC236}">
                        <a16:creationId xmlns:a16="http://schemas.microsoft.com/office/drawing/2014/main" id="{51936DF6-4455-4C47-96BB-FCD7880E72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33" name="Group 413">
                      <a:extLst>
                        <a:ext uri="{FF2B5EF4-FFF2-40B4-BE49-F238E27FC236}">
                          <a16:creationId xmlns:a16="http://schemas.microsoft.com/office/drawing/2014/main" id="{322A4D20-470A-4F4B-A243-AAA15E07206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36" name="Freeform 414">
                        <a:extLst>
                          <a:ext uri="{FF2B5EF4-FFF2-40B4-BE49-F238E27FC236}">
                            <a16:creationId xmlns:a16="http://schemas.microsoft.com/office/drawing/2014/main" id="{7C4BF81C-62F2-491E-A539-032AE599F14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37" name="Freeform 415">
                        <a:extLst>
                          <a:ext uri="{FF2B5EF4-FFF2-40B4-BE49-F238E27FC236}">
                            <a16:creationId xmlns:a16="http://schemas.microsoft.com/office/drawing/2014/main" id="{21ABDC01-265E-4C77-819F-DDD02D85A4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34" name="Freeform 416">
                      <a:extLst>
                        <a:ext uri="{FF2B5EF4-FFF2-40B4-BE49-F238E27FC236}">
                          <a16:creationId xmlns:a16="http://schemas.microsoft.com/office/drawing/2014/main" id="{69415D3F-AC34-47AA-BA00-18E4E47218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5" name="Freeform 417">
                      <a:extLst>
                        <a:ext uri="{FF2B5EF4-FFF2-40B4-BE49-F238E27FC236}">
                          <a16:creationId xmlns:a16="http://schemas.microsoft.com/office/drawing/2014/main" id="{2E712A65-7CC0-4B5E-A36B-0F9A44FB83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2" name="Line 418">
                    <a:extLst>
                      <a:ext uri="{FF2B5EF4-FFF2-40B4-BE49-F238E27FC236}">
                        <a16:creationId xmlns:a16="http://schemas.microsoft.com/office/drawing/2014/main" id="{E7CBA9E3-DAEE-4DBB-87AC-48E1E9585D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9" name="AutoShape 419">
                  <a:extLst>
                    <a:ext uri="{FF2B5EF4-FFF2-40B4-BE49-F238E27FC236}">
                      <a16:creationId xmlns:a16="http://schemas.microsoft.com/office/drawing/2014/main" id="{15ACB079-1789-401D-80A2-CF20ED828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" name="Line 420">
                  <a:extLst>
                    <a:ext uri="{FF2B5EF4-FFF2-40B4-BE49-F238E27FC236}">
                      <a16:creationId xmlns:a16="http://schemas.microsoft.com/office/drawing/2014/main" id="{335CE806-2C9A-4424-9B7E-0E78853EA8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8EFAC2BD-9DA7-4B10-92C7-A93A68CE537A}"/>
                </a:ext>
              </a:extLst>
            </p:cNvPr>
            <p:cNvGrpSpPr/>
            <p:nvPr/>
          </p:nvGrpSpPr>
          <p:grpSpPr>
            <a:xfrm>
              <a:off x="2237138" y="1977027"/>
              <a:ext cx="461204" cy="591484"/>
              <a:chOff x="2237138" y="1977027"/>
              <a:chExt cx="461204" cy="591484"/>
            </a:xfrm>
          </p:grpSpPr>
          <p:sp>
            <p:nvSpPr>
              <p:cNvPr id="139" name="Arc 482">
                <a:extLst>
                  <a:ext uri="{FF2B5EF4-FFF2-40B4-BE49-F238E27FC236}">
                    <a16:creationId xmlns:a16="http://schemas.microsoft.com/office/drawing/2014/main" id="{AD461565-6718-4157-A94C-6E5B874A67E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752232" flipH="1" flipV="1">
                <a:off x="2295037" y="2165206"/>
                <a:ext cx="591484" cy="215126"/>
              </a:xfrm>
              <a:custGeom>
                <a:avLst/>
                <a:gdLst>
                  <a:gd name="G0" fmla="+- 0 0 0"/>
                  <a:gd name="G1" fmla="+- 14058 0 0"/>
                  <a:gd name="G2" fmla="+- 21600 0 0"/>
                  <a:gd name="T0" fmla="*/ 16400 w 21600"/>
                  <a:gd name="T1" fmla="*/ 0 h 14058"/>
                  <a:gd name="T2" fmla="*/ 21600 w 21600"/>
                  <a:gd name="T3" fmla="*/ 14058 h 14058"/>
                  <a:gd name="T4" fmla="*/ 0 w 21600"/>
                  <a:gd name="T5" fmla="*/ 14058 h 14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" name="AutoShape 483">
                <a:extLst>
                  <a:ext uri="{FF2B5EF4-FFF2-40B4-BE49-F238E27FC236}">
                    <a16:creationId xmlns:a16="http://schemas.microsoft.com/office/drawing/2014/main" id="{E424D791-7E38-40CE-9483-0EE2473C3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52232" flipH="1" flipV="1">
                <a:off x="2247481" y="2341071"/>
                <a:ext cx="77827" cy="9851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C2F4D83-EFFA-4F6D-B2E3-69B88BE57073}"/>
                </a:ext>
              </a:extLst>
            </p:cNvPr>
            <p:cNvGrpSpPr/>
            <p:nvPr/>
          </p:nvGrpSpPr>
          <p:grpSpPr>
            <a:xfrm>
              <a:off x="2843346" y="2056924"/>
              <a:ext cx="427038" cy="384178"/>
              <a:chOff x="2843346" y="2056924"/>
              <a:chExt cx="427038" cy="384178"/>
            </a:xfrm>
          </p:grpSpPr>
          <p:sp>
            <p:nvSpPr>
              <p:cNvPr id="143" name="Line 383">
                <a:extLst>
                  <a:ext uri="{FF2B5EF4-FFF2-40B4-BE49-F238E27FC236}">
                    <a16:creationId xmlns:a16="http://schemas.microsoft.com/office/drawing/2014/main" id="{67F6FC46-E852-40B1-BCE6-E3009E30E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3706365" flipH="1">
                <a:off x="3047861" y="2127477"/>
                <a:ext cx="141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44" name="Group 384">
                <a:extLst>
                  <a:ext uri="{FF2B5EF4-FFF2-40B4-BE49-F238E27FC236}">
                    <a16:creationId xmlns:a16="http://schemas.microsoft.com/office/drawing/2014/main" id="{3FE2D342-8E35-4715-921E-48A623ADF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706365" flipH="1">
                <a:off x="2953110" y="2123829"/>
                <a:ext cx="207509" cy="427038"/>
                <a:chOff x="2940" y="264"/>
                <a:chExt cx="300" cy="1452"/>
              </a:xfrm>
            </p:grpSpPr>
            <p:grpSp>
              <p:nvGrpSpPr>
                <p:cNvPr id="145" name="Group 385">
                  <a:extLst>
                    <a:ext uri="{FF2B5EF4-FFF2-40B4-BE49-F238E27FC236}">
                      <a16:creationId xmlns:a16="http://schemas.microsoft.com/office/drawing/2014/main" id="{EC3A8E10-7C6A-4668-B4F7-158631D23B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48" name="Group 386">
                    <a:extLst>
                      <a:ext uri="{FF2B5EF4-FFF2-40B4-BE49-F238E27FC236}">
                        <a16:creationId xmlns:a16="http://schemas.microsoft.com/office/drawing/2014/main" id="{97E5ACBA-3C69-4433-B15C-8AF718EB7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50" name="Group 387">
                      <a:extLst>
                        <a:ext uri="{FF2B5EF4-FFF2-40B4-BE49-F238E27FC236}">
                          <a16:creationId xmlns:a16="http://schemas.microsoft.com/office/drawing/2014/main" id="{9DBC2C3A-2E31-4BF2-BA00-469E1134157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53" name="Freeform 388">
                        <a:extLst>
                          <a:ext uri="{FF2B5EF4-FFF2-40B4-BE49-F238E27FC236}">
                            <a16:creationId xmlns:a16="http://schemas.microsoft.com/office/drawing/2014/main" id="{CA79626E-E73D-46DE-8687-160F0D24386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54" name="Freeform 389">
                        <a:extLst>
                          <a:ext uri="{FF2B5EF4-FFF2-40B4-BE49-F238E27FC236}">
                            <a16:creationId xmlns:a16="http://schemas.microsoft.com/office/drawing/2014/main" id="{776E3899-8003-4512-9153-4D886A08F4C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51" name="Freeform 390">
                      <a:extLst>
                        <a:ext uri="{FF2B5EF4-FFF2-40B4-BE49-F238E27FC236}">
                          <a16:creationId xmlns:a16="http://schemas.microsoft.com/office/drawing/2014/main" id="{02C8BBCF-7914-4059-89C2-4ECA10DB1E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2" name="Freeform 391">
                      <a:extLst>
                        <a:ext uri="{FF2B5EF4-FFF2-40B4-BE49-F238E27FC236}">
                          <a16:creationId xmlns:a16="http://schemas.microsoft.com/office/drawing/2014/main" id="{0C269609-6A89-4B92-A311-1E3F060C56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Line 392">
                    <a:extLst>
                      <a:ext uri="{FF2B5EF4-FFF2-40B4-BE49-F238E27FC236}">
                        <a16:creationId xmlns:a16="http://schemas.microsoft.com/office/drawing/2014/main" id="{4A3ACF33-FE2C-49D6-A6D9-4D74ED18B0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6" name="AutoShape 393">
                  <a:extLst>
                    <a:ext uri="{FF2B5EF4-FFF2-40B4-BE49-F238E27FC236}">
                      <a16:creationId xmlns:a16="http://schemas.microsoft.com/office/drawing/2014/main" id="{60DBFA81-5D9F-45FF-AA33-A41066B95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7" name="Line 394">
                  <a:extLst>
                    <a:ext uri="{FF2B5EF4-FFF2-40B4-BE49-F238E27FC236}">
                      <a16:creationId xmlns:a16="http://schemas.microsoft.com/office/drawing/2014/main" id="{D5CA7C23-7388-48C1-BA53-194439CEAB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55" name="Text Box 350">
            <a:extLst>
              <a:ext uri="{FF2B5EF4-FFF2-40B4-BE49-F238E27FC236}">
                <a16:creationId xmlns:a16="http://schemas.microsoft.com/office/drawing/2014/main" id="{EF27658D-24BA-4C9E-9C77-07CA943BA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652" y="2948269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grpSp>
        <p:nvGrpSpPr>
          <p:cNvPr id="53" name="Group 369">
            <a:extLst>
              <a:ext uri="{FF2B5EF4-FFF2-40B4-BE49-F238E27FC236}">
                <a16:creationId xmlns:a16="http://schemas.microsoft.com/office/drawing/2014/main" id="{E8EADDDC-1124-44E5-BF2D-C06E7A5495C6}"/>
              </a:ext>
            </a:extLst>
          </p:cNvPr>
          <p:cNvGrpSpPr>
            <a:grpSpLocks/>
          </p:cNvGrpSpPr>
          <p:nvPr/>
        </p:nvGrpSpPr>
        <p:grpSpPr bwMode="auto">
          <a:xfrm rot="16048405">
            <a:off x="3170305" y="3761615"/>
            <a:ext cx="311150" cy="490538"/>
            <a:chOff x="2820" y="264"/>
            <a:chExt cx="420" cy="1452"/>
          </a:xfrm>
        </p:grpSpPr>
        <p:sp>
          <p:nvSpPr>
            <p:cNvPr id="54" name="Line 370">
              <a:extLst>
                <a:ext uri="{FF2B5EF4-FFF2-40B4-BE49-F238E27FC236}">
                  <a16:creationId xmlns:a16="http://schemas.microsoft.com/office/drawing/2014/main" id="{3C6317CB-9B2D-4DC3-8DD8-1CE504FD4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5" name="Group 371">
              <a:extLst>
                <a:ext uri="{FF2B5EF4-FFF2-40B4-BE49-F238E27FC236}">
                  <a16:creationId xmlns:a16="http://schemas.microsoft.com/office/drawing/2014/main" id="{E764CC7D-A0FA-476F-839A-C694F0DFD4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6" name="Group 372">
                <a:extLst>
                  <a:ext uri="{FF2B5EF4-FFF2-40B4-BE49-F238E27FC236}">
                    <a16:creationId xmlns:a16="http://schemas.microsoft.com/office/drawing/2014/main" id="{D29E5A55-3424-4844-98E6-D4233349B7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9" name="Group 373">
                  <a:extLst>
                    <a:ext uri="{FF2B5EF4-FFF2-40B4-BE49-F238E27FC236}">
                      <a16:creationId xmlns:a16="http://schemas.microsoft.com/office/drawing/2014/main" id="{3AB38950-EB9B-4C38-8B5F-E03C2D4BFF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1" name="Group 374">
                    <a:extLst>
                      <a:ext uri="{FF2B5EF4-FFF2-40B4-BE49-F238E27FC236}">
                        <a16:creationId xmlns:a16="http://schemas.microsoft.com/office/drawing/2014/main" id="{BB729E07-8E77-4129-A4AC-F0C612231F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4" name="Freeform 375">
                      <a:extLst>
                        <a:ext uri="{FF2B5EF4-FFF2-40B4-BE49-F238E27FC236}">
                          <a16:creationId xmlns:a16="http://schemas.microsoft.com/office/drawing/2014/main" id="{1EB26EBC-9FED-42D1-BFA9-CB3D938C0F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5" name="Freeform 376">
                      <a:extLst>
                        <a:ext uri="{FF2B5EF4-FFF2-40B4-BE49-F238E27FC236}">
                          <a16:creationId xmlns:a16="http://schemas.microsoft.com/office/drawing/2014/main" id="{6F24573A-2F82-4A41-9E3C-E9D774EBFB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2" name="Freeform 377">
                    <a:extLst>
                      <a:ext uri="{FF2B5EF4-FFF2-40B4-BE49-F238E27FC236}">
                        <a16:creationId xmlns:a16="http://schemas.microsoft.com/office/drawing/2014/main" id="{6CB12880-17A3-4069-BF24-2DFA0B800F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3" name="Freeform 378">
                    <a:extLst>
                      <a:ext uri="{FF2B5EF4-FFF2-40B4-BE49-F238E27FC236}">
                        <a16:creationId xmlns:a16="http://schemas.microsoft.com/office/drawing/2014/main" id="{D3261C54-BD80-4FAD-91B8-17253B74BA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0" name="Line 379">
                  <a:extLst>
                    <a:ext uri="{FF2B5EF4-FFF2-40B4-BE49-F238E27FC236}">
                      <a16:creationId xmlns:a16="http://schemas.microsoft.com/office/drawing/2014/main" id="{537318B8-29AA-47CD-8C19-6A1D1063A3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7" name="AutoShape 380">
                <a:extLst>
                  <a:ext uri="{FF2B5EF4-FFF2-40B4-BE49-F238E27FC236}">
                    <a16:creationId xmlns:a16="http://schemas.microsoft.com/office/drawing/2014/main" id="{0F64B6BD-8FD8-4B0A-B51B-026967973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381">
                <a:extLst>
                  <a:ext uri="{FF2B5EF4-FFF2-40B4-BE49-F238E27FC236}">
                    <a16:creationId xmlns:a16="http://schemas.microsoft.com/office/drawing/2014/main" id="{626F5A17-A57E-488C-8F95-28D9FF695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9" name="Group 481">
            <a:extLst>
              <a:ext uri="{FF2B5EF4-FFF2-40B4-BE49-F238E27FC236}">
                <a16:creationId xmlns:a16="http://schemas.microsoft.com/office/drawing/2014/main" id="{06009DDF-96A3-4201-9E69-7D3172388CF6}"/>
              </a:ext>
            </a:extLst>
          </p:cNvPr>
          <p:cNvGrpSpPr>
            <a:grpSpLocks/>
          </p:cNvGrpSpPr>
          <p:nvPr/>
        </p:nvGrpSpPr>
        <p:grpSpPr bwMode="auto">
          <a:xfrm rot="18752232" flipH="1" flipV="1">
            <a:off x="2210577" y="2345856"/>
            <a:ext cx="627062" cy="301625"/>
            <a:chOff x="4875" y="7237"/>
            <a:chExt cx="4230" cy="1883"/>
          </a:xfrm>
        </p:grpSpPr>
        <p:sp>
          <p:nvSpPr>
            <p:cNvPr id="160" name="Arc 482">
              <a:extLst>
                <a:ext uri="{FF2B5EF4-FFF2-40B4-BE49-F238E27FC236}">
                  <a16:creationId xmlns:a16="http://schemas.microsoft.com/office/drawing/2014/main" id="{1B6FC2A5-6654-4DAE-BF8B-30E0037DF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AutoShape 483">
              <a:extLst>
                <a:ext uri="{FF2B5EF4-FFF2-40B4-BE49-F238E27FC236}">
                  <a16:creationId xmlns:a16="http://schemas.microsoft.com/office/drawing/2014/main" id="{9870DA9B-96BA-4894-8060-41CE98F796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2" name="Group 481">
            <a:extLst>
              <a:ext uri="{FF2B5EF4-FFF2-40B4-BE49-F238E27FC236}">
                <a16:creationId xmlns:a16="http://schemas.microsoft.com/office/drawing/2014/main" id="{5BEE7590-0719-43EE-A8B7-331E54F6D340}"/>
              </a:ext>
            </a:extLst>
          </p:cNvPr>
          <p:cNvGrpSpPr>
            <a:grpSpLocks/>
          </p:cNvGrpSpPr>
          <p:nvPr/>
        </p:nvGrpSpPr>
        <p:grpSpPr bwMode="auto">
          <a:xfrm rot="18752232" flipH="1" flipV="1">
            <a:off x="2211591" y="2589304"/>
            <a:ext cx="627062" cy="301625"/>
            <a:chOff x="4875" y="7237"/>
            <a:chExt cx="4230" cy="1883"/>
          </a:xfrm>
        </p:grpSpPr>
        <p:sp>
          <p:nvSpPr>
            <p:cNvPr id="163" name="Arc 482">
              <a:extLst>
                <a:ext uri="{FF2B5EF4-FFF2-40B4-BE49-F238E27FC236}">
                  <a16:creationId xmlns:a16="http://schemas.microsoft.com/office/drawing/2014/main" id="{0794D8CE-3009-4CF8-AB3E-E4DD1ABB4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483">
              <a:extLst>
                <a:ext uri="{FF2B5EF4-FFF2-40B4-BE49-F238E27FC236}">
                  <a16:creationId xmlns:a16="http://schemas.microsoft.com/office/drawing/2014/main" id="{C841AB79-7410-4ED7-94B8-DB94764F95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5" name="Group 481">
            <a:extLst>
              <a:ext uri="{FF2B5EF4-FFF2-40B4-BE49-F238E27FC236}">
                <a16:creationId xmlns:a16="http://schemas.microsoft.com/office/drawing/2014/main" id="{55CE462A-681E-4E20-80A1-B10817078955}"/>
              </a:ext>
            </a:extLst>
          </p:cNvPr>
          <p:cNvGrpSpPr>
            <a:grpSpLocks/>
          </p:cNvGrpSpPr>
          <p:nvPr/>
        </p:nvGrpSpPr>
        <p:grpSpPr bwMode="auto">
          <a:xfrm rot="18752232" flipH="1" flipV="1">
            <a:off x="2210273" y="2831962"/>
            <a:ext cx="627062" cy="301625"/>
            <a:chOff x="4875" y="7237"/>
            <a:chExt cx="4230" cy="1883"/>
          </a:xfrm>
        </p:grpSpPr>
        <p:sp>
          <p:nvSpPr>
            <p:cNvPr id="166" name="Arc 482">
              <a:extLst>
                <a:ext uri="{FF2B5EF4-FFF2-40B4-BE49-F238E27FC236}">
                  <a16:creationId xmlns:a16="http://schemas.microsoft.com/office/drawing/2014/main" id="{916E1F7E-0D16-40EA-9EB0-CA2F42C76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" name="AutoShape 483">
              <a:extLst>
                <a:ext uri="{FF2B5EF4-FFF2-40B4-BE49-F238E27FC236}">
                  <a16:creationId xmlns:a16="http://schemas.microsoft.com/office/drawing/2014/main" id="{39BD895A-7CD4-4EDC-8C7E-067238A0D2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8" name="Text Box 350">
            <a:extLst>
              <a:ext uri="{FF2B5EF4-FFF2-40B4-BE49-F238E27FC236}">
                <a16:creationId xmlns:a16="http://schemas.microsoft.com/office/drawing/2014/main" id="{C0E67B0E-8033-4B27-99B5-A040204AD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846" y="2404580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 roll</a:t>
            </a:r>
          </a:p>
        </p:txBody>
      </p:sp>
      <p:sp>
        <p:nvSpPr>
          <p:cNvPr id="169" name="Text Box 350">
            <a:extLst>
              <a:ext uri="{FF2B5EF4-FFF2-40B4-BE49-F238E27FC236}">
                <a16:creationId xmlns:a16="http://schemas.microsoft.com/office/drawing/2014/main" id="{3296A9BB-6280-41DF-B1AC-C04A76D78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834" y="2634039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 roll</a:t>
            </a:r>
          </a:p>
        </p:txBody>
      </p:sp>
      <p:sp>
        <p:nvSpPr>
          <p:cNvPr id="170" name="Text Box 350">
            <a:extLst>
              <a:ext uri="{FF2B5EF4-FFF2-40B4-BE49-F238E27FC236}">
                <a16:creationId xmlns:a16="http://schemas.microsoft.com/office/drawing/2014/main" id="{7226FE64-0A63-49A5-8E4B-740E554A3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530" y="2853479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 roll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80158CC-9DF7-496F-960B-6EBA2E624B10}"/>
              </a:ext>
            </a:extLst>
          </p:cNvPr>
          <p:cNvGrpSpPr/>
          <p:nvPr/>
        </p:nvGrpSpPr>
        <p:grpSpPr>
          <a:xfrm>
            <a:off x="2575083" y="4032522"/>
            <a:ext cx="490538" cy="302279"/>
            <a:chOff x="6154783" y="4101814"/>
            <a:chExt cx="490538" cy="302279"/>
          </a:xfrm>
        </p:grpSpPr>
        <p:sp>
          <p:nvSpPr>
            <p:cNvPr id="80" name="Line 422">
              <a:extLst>
                <a:ext uri="{FF2B5EF4-FFF2-40B4-BE49-F238E27FC236}">
                  <a16:creationId xmlns:a16="http://schemas.microsoft.com/office/drawing/2014/main" id="{B4148600-7C1F-4687-8AC7-F06B8634A4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232284">
              <a:off x="6106628" y="4177379"/>
              <a:ext cx="151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" name="Group 423">
              <a:extLst>
                <a:ext uri="{FF2B5EF4-FFF2-40B4-BE49-F238E27FC236}">
                  <a16:creationId xmlns:a16="http://schemas.microsoft.com/office/drawing/2014/main" id="{3BD43A4C-BB1F-44AF-95BE-8223DD93750E}"/>
                </a:ext>
              </a:extLst>
            </p:cNvPr>
            <p:cNvGrpSpPr>
              <a:grpSpLocks/>
            </p:cNvGrpSpPr>
            <p:nvPr/>
          </p:nvGrpSpPr>
          <p:grpSpPr bwMode="auto">
            <a:xfrm rot="5232284">
              <a:off x="6288927" y="4047699"/>
              <a:ext cx="222250" cy="490538"/>
              <a:chOff x="2940" y="264"/>
              <a:chExt cx="300" cy="1452"/>
            </a:xfrm>
          </p:grpSpPr>
          <p:grpSp>
            <p:nvGrpSpPr>
              <p:cNvPr id="82" name="Group 424">
                <a:extLst>
                  <a:ext uri="{FF2B5EF4-FFF2-40B4-BE49-F238E27FC236}">
                    <a16:creationId xmlns:a16="http://schemas.microsoft.com/office/drawing/2014/main" id="{96A45DB1-562B-4525-AAC4-7CBB97C897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" name="Group 425">
                  <a:extLst>
                    <a:ext uri="{FF2B5EF4-FFF2-40B4-BE49-F238E27FC236}">
                      <a16:creationId xmlns:a16="http://schemas.microsoft.com/office/drawing/2014/main" id="{02B4CA3C-6EC3-4385-A8C3-E8A1E915AC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7" name="Group 426">
                    <a:extLst>
                      <a:ext uri="{FF2B5EF4-FFF2-40B4-BE49-F238E27FC236}">
                        <a16:creationId xmlns:a16="http://schemas.microsoft.com/office/drawing/2014/main" id="{4B988805-5834-446F-9EE1-EA01AE29D5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0" name="Freeform 427">
                      <a:extLst>
                        <a:ext uri="{FF2B5EF4-FFF2-40B4-BE49-F238E27FC236}">
                          <a16:creationId xmlns:a16="http://schemas.microsoft.com/office/drawing/2014/main" id="{CD37F21C-1C1F-4C7C-8C69-A664314A9D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1" name="Freeform 428">
                      <a:extLst>
                        <a:ext uri="{FF2B5EF4-FFF2-40B4-BE49-F238E27FC236}">
                          <a16:creationId xmlns:a16="http://schemas.microsoft.com/office/drawing/2014/main" id="{FA273E41-2F6D-4693-91FA-759DD39A91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" name="Freeform 429">
                    <a:extLst>
                      <a:ext uri="{FF2B5EF4-FFF2-40B4-BE49-F238E27FC236}">
                        <a16:creationId xmlns:a16="http://schemas.microsoft.com/office/drawing/2014/main" id="{75B158F3-8544-4341-8298-D4502C7EF2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" name="Freeform 430">
                    <a:extLst>
                      <a:ext uri="{FF2B5EF4-FFF2-40B4-BE49-F238E27FC236}">
                        <a16:creationId xmlns:a16="http://schemas.microsoft.com/office/drawing/2014/main" id="{799C9A79-226E-47A0-A9B0-0ECFAA811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" name="Line 431">
                  <a:extLst>
                    <a:ext uri="{FF2B5EF4-FFF2-40B4-BE49-F238E27FC236}">
                      <a16:creationId xmlns:a16="http://schemas.microsoft.com/office/drawing/2014/main" id="{A5D5D70D-4C3C-429B-9FC5-BBCC227326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3" name="AutoShape 432">
                <a:extLst>
                  <a:ext uri="{FF2B5EF4-FFF2-40B4-BE49-F238E27FC236}">
                    <a16:creationId xmlns:a16="http://schemas.microsoft.com/office/drawing/2014/main" id="{CD756477-A8F7-4F37-AA8D-35DD40FB2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Line 433">
                <a:extLst>
                  <a:ext uri="{FF2B5EF4-FFF2-40B4-BE49-F238E27FC236}">
                    <a16:creationId xmlns:a16="http://schemas.microsoft.com/office/drawing/2014/main" id="{2CF8F51D-B077-47E8-91FB-DFAE7B80E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0" name="Group 103">
            <a:extLst>
              <a:ext uri="{FF2B5EF4-FFF2-40B4-BE49-F238E27FC236}">
                <a16:creationId xmlns:a16="http://schemas.microsoft.com/office/drawing/2014/main" id="{77B01155-E5C0-4DCB-9004-E4453D78E9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839685" y="2094624"/>
            <a:ext cx="838201" cy="682626"/>
            <a:chOff x="1153" y="2074"/>
            <a:chExt cx="528" cy="430"/>
          </a:xfrm>
        </p:grpSpPr>
        <p:grpSp>
          <p:nvGrpSpPr>
            <p:cNvPr id="101" name="Group 98">
              <a:extLst>
                <a:ext uri="{FF2B5EF4-FFF2-40B4-BE49-F238E27FC236}">
                  <a16:creationId xmlns:a16="http://schemas.microsoft.com/office/drawing/2014/main" id="{97DA5B4B-FC16-4BB1-B3D4-35CEA085C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74"/>
              <a:ext cx="528" cy="414"/>
              <a:chOff x="1177" y="2074"/>
              <a:chExt cx="528" cy="414"/>
            </a:xfrm>
          </p:grpSpPr>
          <p:sp>
            <p:nvSpPr>
              <p:cNvPr id="103" name="Line 90">
                <a:extLst>
                  <a:ext uri="{FF2B5EF4-FFF2-40B4-BE49-F238E27FC236}">
                    <a16:creationId xmlns:a16="http://schemas.microsoft.com/office/drawing/2014/main" id="{1EE1DCD5-3FB3-4837-BCD3-A838C17D8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" name="Line 91">
                <a:extLst>
                  <a:ext uri="{FF2B5EF4-FFF2-40B4-BE49-F238E27FC236}">
                    <a16:creationId xmlns:a16="http://schemas.microsoft.com/office/drawing/2014/main" id="{67ADD277-6CB9-4FD1-97FA-7BA3B3EDB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8" y="2074"/>
                <a:ext cx="433" cy="4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2" name="Text Box 92">
              <a:extLst>
                <a:ext uri="{FF2B5EF4-FFF2-40B4-BE49-F238E27FC236}">
                  <a16:creationId xmlns:a16="http://schemas.microsoft.com/office/drawing/2014/main" id="{93F7DF46-BFCD-41CD-98DC-BA0FC4A15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55" grpId="0"/>
      <p:bldP spid="168" grpId="0"/>
      <p:bldP spid="169" grpId="0"/>
      <p:bldP spid="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481">
            <a:extLst>
              <a:ext uri="{FF2B5EF4-FFF2-40B4-BE49-F238E27FC236}">
                <a16:creationId xmlns:a16="http://schemas.microsoft.com/office/drawing/2014/main" id="{3DEE025F-9E29-4F16-9CA3-248C32A26640}"/>
              </a:ext>
            </a:extLst>
          </p:cNvPr>
          <p:cNvGrpSpPr>
            <a:grpSpLocks/>
          </p:cNvGrpSpPr>
          <p:nvPr/>
        </p:nvGrpSpPr>
        <p:grpSpPr bwMode="auto">
          <a:xfrm rot="20644831">
            <a:off x="2218690" y="2735162"/>
            <a:ext cx="627062" cy="301625"/>
            <a:chOff x="4875" y="7237"/>
            <a:chExt cx="4230" cy="1883"/>
          </a:xfrm>
        </p:grpSpPr>
        <p:sp>
          <p:nvSpPr>
            <p:cNvPr id="93" name="Arc 482">
              <a:extLst>
                <a:ext uri="{FF2B5EF4-FFF2-40B4-BE49-F238E27FC236}">
                  <a16:creationId xmlns:a16="http://schemas.microsoft.com/office/drawing/2014/main" id="{7049D053-A5BD-423D-9122-5808804CC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AutoShape 483">
              <a:extLst>
                <a:ext uri="{FF2B5EF4-FFF2-40B4-BE49-F238E27FC236}">
                  <a16:creationId xmlns:a16="http://schemas.microsoft.com/office/drawing/2014/main" id="{E101E0DE-BD16-4544-846C-96B30F230F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729" name="Text Box 3"/>
          <p:cNvSpPr txBox="1">
            <a:spLocks noChangeArrowheads="1"/>
          </p:cNvSpPr>
          <p:nvPr/>
        </p:nvSpPr>
        <p:spPr bwMode="auto">
          <a:xfrm>
            <a:off x="669925" y="6527800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F-27.04.02</a:t>
            </a:r>
          </a:p>
        </p:txBody>
      </p:sp>
      <p:sp>
        <p:nvSpPr>
          <p:cNvPr id="73731" name="Rectangle 98"/>
          <p:cNvSpPr>
            <a:spLocks noChangeArrowheads="1"/>
          </p:cNvSpPr>
          <p:nvPr/>
        </p:nvSpPr>
        <p:spPr bwMode="auto">
          <a:xfrm>
            <a:off x="1609725" y="30232"/>
            <a:ext cx="65854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/>
              <a:t>F-27.04 Figure ET with half roll, four one eighth rolls </a:t>
            </a:r>
            <a:endParaRPr lang="de-DE" sz="2000" dirty="0"/>
          </a:p>
          <a:p>
            <a:pPr eaLnBrk="0" hangingPunct="0">
              <a:tabLst>
                <a:tab pos="449263" algn="l"/>
              </a:tabLst>
            </a:pPr>
            <a:endParaRPr lang="de-DE" altLang="de-DE" sz="2000" b="1" dirty="0"/>
          </a:p>
        </p:txBody>
      </p:sp>
      <p:sp>
        <p:nvSpPr>
          <p:cNvPr id="141" name="Text Box 350">
            <a:extLst>
              <a:ext uri="{FF2B5EF4-FFF2-40B4-BE49-F238E27FC236}">
                <a16:creationId xmlns:a16="http://schemas.microsoft.com/office/drawing/2014/main" id="{F35C8186-0A8D-44D3-BD76-6AE128059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324" y="2225822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76BF2BB-32C0-4BAB-9E9A-B67B9C7525FC}"/>
              </a:ext>
            </a:extLst>
          </p:cNvPr>
          <p:cNvGrpSpPr/>
          <p:nvPr/>
        </p:nvGrpSpPr>
        <p:grpSpPr>
          <a:xfrm>
            <a:off x="1537722" y="1299769"/>
            <a:ext cx="2544226" cy="2962807"/>
            <a:chOff x="1537722" y="1299769"/>
            <a:chExt cx="2544226" cy="2962807"/>
          </a:xfrm>
        </p:grpSpPr>
        <p:sp>
          <p:nvSpPr>
            <p:cNvPr id="45" name="Line 358">
              <a:extLst>
                <a:ext uri="{FF2B5EF4-FFF2-40B4-BE49-F238E27FC236}">
                  <a16:creationId xmlns:a16="http://schemas.microsoft.com/office/drawing/2014/main" id="{72F290A9-5AB8-4704-B79C-09155473BF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721038" y="1918082"/>
              <a:ext cx="1563321" cy="17397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357">
              <a:extLst>
                <a:ext uri="{FF2B5EF4-FFF2-40B4-BE49-F238E27FC236}">
                  <a16:creationId xmlns:a16="http://schemas.microsoft.com/office/drawing/2014/main" id="{38BC559E-F700-4C82-BFA2-73E045DE7A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1699" y="4176394"/>
              <a:ext cx="6937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AutoShape 368">
              <a:extLst>
                <a:ext uri="{FF2B5EF4-FFF2-40B4-BE49-F238E27FC236}">
                  <a16:creationId xmlns:a16="http://schemas.microsoft.com/office/drawing/2014/main" id="{7F997F97-3B01-442E-8F7D-4CCB71B1B9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031303" y="4081601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475">
              <a:extLst>
                <a:ext uri="{FF2B5EF4-FFF2-40B4-BE49-F238E27FC236}">
                  <a16:creationId xmlns:a16="http://schemas.microsoft.com/office/drawing/2014/main" id="{A658E4C2-25C2-4501-B324-BB1B7F0EF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8670" y="1717360"/>
              <a:ext cx="1" cy="1961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47" name="Line 477">
              <a:extLst>
                <a:ext uri="{FF2B5EF4-FFF2-40B4-BE49-F238E27FC236}">
                  <a16:creationId xmlns:a16="http://schemas.microsoft.com/office/drawing/2014/main" id="{8F2BC93E-B03A-4921-A58F-F1DE60C70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1421" y="4009210"/>
              <a:ext cx="749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108" name="Bogen 107">
              <a:extLst>
                <a:ext uri="{FF2B5EF4-FFF2-40B4-BE49-F238E27FC236}">
                  <a16:creationId xmlns:a16="http://schemas.microsoft.com/office/drawing/2014/main" id="{B74C5BA8-41BD-4C11-86C8-9691853E71E4}"/>
                </a:ext>
              </a:extLst>
            </p:cNvPr>
            <p:cNvSpPr/>
            <p:nvPr/>
          </p:nvSpPr>
          <p:spPr bwMode="auto">
            <a:xfrm rot="5400000" flipV="1">
              <a:off x="1617633" y="3351420"/>
              <a:ext cx="745067" cy="904889"/>
            </a:xfrm>
            <a:prstGeom prst="arc">
              <a:avLst>
                <a:gd name="adj1" fmla="val 14176177"/>
                <a:gd name="adj2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Bogen 108">
              <a:extLst>
                <a:ext uri="{FF2B5EF4-FFF2-40B4-BE49-F238E27FC236}">
                  <a16:creationId xmlns:a16="http://schemas.microsoft.com/office/drawing/2014/main" id="{E94107CA-76DE-4C99-9D35-2C92A9065FF7}"/>
                </a:ext>
              </a:extLst>
            </p:cNvPr>
            <p:cNvSpPr/>
            <p:nvPr/>
          </p:nvSpPr>
          <p:spPr bwMode="auto">
            <a:xfrm rot="3066804" flipV="1">
              <a:off x="2610668" y="3149937"/>
              <a:ext cx="745067" cy="904889"/>
            </a:xfrm>
            <a:prstGeom prst="arc">
              <a:avLst>
                <a:gd name="adj1" fmla="val 14439139"/>
                <a:gd name="adj2" fmla="val 1861932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AutoShape 353">
              <a:extLst>
                <a:ext uri="{FF2B5EF4-FFF2-40B4-BE49-F238E27FC236}">
                  <a16:creationId xmlns:a16="http://schemas.microsoft.com/office/drawing/2014/main" id="{03F243BB-A317-4E2B-A8BE-7EFDBFA0DF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615223" y="3912036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Bogen 155">
              <a:extLst>
                <a:ext uri="{FF2B5EF4-FFF2-40B4-BE49-F238E27FC236}">
                  <a16:creationId xmlns:a16="http://schemas.microsoft.com/office/drawing/2014/main" id="{CBB519F3-1623-4593-984B-FCD544667E49}"/>
                </a:ext>
              </a:extLst>
            </p:cNvPr>
            <p:cNvSpPr/>
            <p:nvPr/>
          </p:nvSpPr>
          <p:spPr bwMode="auto">
            <a:xfrm rot="16431448" flipV="1">
              <a:off x="2583163" y="1283501"/>
              <a:ext cx="872353" cy="904889"/>
            </a:xfrm>
            <a:prstGeom prst="arc">
              <a:avLst>
                <a:gd name="adj1" fmla="val 14148577"/>
                <a:gd name="adj2" fmla="val 5663733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D770B675-4CE9-48C2-9FF1-68E2AE5C7C11}"/>
                </a:ext>
              </a:extLst>
            </p:cNvPr>
            <p:cNvGrpSpPr/>
            <p:nvPr/>
          </p:nvGrpSpPr>
          <p:grpSpPr>
            <a:xfrm>
              <a:off x="2237138" y="2004735"/>
              <a:ext cx="461204" cy="591484"/>
              <a:chOff x="2237138" y="1977027"/>
              <a:chExt cx="461204" cy="591484"/>
            </a:xfrm>
          </p:grpSpPr>
          <p:sp>
            <p:nvSpPr>
              <p:cNvPr id="139" name="Arc 482">
                <a:extLst>
                  <a:ext uri="{FF2B5EF4-FFF2-40B4-BE49-F238E27FC236}">
                    <a16:creationId xmlns:a16="http://schemas.microsoft.com/office/drawing/2014/main" id="{AD461565-6718-4157-A94C-6E5B874A67E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752232" flipH="1" flipV="1">
                <a:off x="2295037" y="2165206"/>
                <a:ext cx="591484" cy="215126"/>
              </a:xfrm>
              <a:custGeom>
                <a:avLst/>
                <a:gdLst>
                  <a:gd name="G0" fmla="+- 0 0 0"/>
                  <a:gd name="G1" fmla="+- 14058 0 0"/>
                  <a:gd name="G2" fmla="+- 21600 0 0"/>
                  <a:gd name="T0" fmla="*/ 16400 w 21600"/>
                  <a:gd name="T1" fmla="*/ 0 h 14058"/>
                  <a:gd name="T2" fmla="*/ 21600 w 21600"/>
                  <a:gd name="T3" fmla="*/ 14058 h 14058"/>
                  <a:gd name="T4" fmla="*/ 0 w 21600"/>
                  <a:gd name="T5" fmla="*/ 14058 h 14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" name="AutoShape 483">
                <a:extLst>
                  <a:ext uri="{FF2B5EF4-FFF2-40B4-BE49-F238E27FC236}">
                    <a16:creationId xmlns:a16="http://schemas.microsoft.com/office/drawing/2014/main" id="{E424D791-7E38-40CE-9483-0EE2473C3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52232" flipH="1" flipV="1">
                <a:off x="2247481" y="2341071"/>
                <a:ext cx="77827" cy="9851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3" name="Group 369">
            <a:extLst>
              <a:ext uri="{FF2B5EF4-FFF2-40B4-BE49-F238E27FC236}">
                <a16:creationId xmlns:a16="http://schemas.microsoft.com/office/drawing/2014/main" id="{E8EADDDC-1124-44E5-BF2D-C06E7A5495C6}"/>
              </a:ext>
            </a:extLst>
          </p:cNvPr>
          <p:cNvGrpSpPr>
            <a:grpSpLocks/>
          </p:cNvGrpSpPr>
          <p:nvPr/>
        </p:nvGrpSpPr>
        <p:grpSpPr bwMode="auto">
          <a:xfrm rot="16048405">
            <a:off x="3170305" y="3761615"/>
            <a:ext cx="311150" cy="490538"/>
            <a:chOff x="2820" y="264"/>
            <a:chExt cx="420" cy="1452"/>
          </a:xfrm>
        </p:grpSpPr>
        <p:sp>
          <p:nvSpPr>
            <p:cNvPr id="54" name="Line 370">
              <a:extLst>
                <a:ext uri="{FF2B5EF4-FFF2-40B4-BE49-F238E27FC236}">
                  <a16:creationId xmlns:a16="http://schemas.microsoft.com/office/drawing/2014/main" id="{3C6317CB-9B2D-4DC3-8DD8-1CE504FD4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5" name="Group 371">
              <a:extLst>
                <a:ext uri="{FF2B5EF4-FFF2-40B4-BE49-F238E27FC236}">
                  <a16:creationId xmlns:a16="http://schemas.microsoft.com/office/drawing/2014/main" id="{E764CC7D-A0FA-476F-839A-C694F0DFD4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6" name="Group 372">
                <a:extLst>
                  <a:ext uri="{FF2B5EF4-FFF2-40B4-BE49-F238E27FC236}">
                    <a16:creationId xmlns:a16="http://schemas.microsoft.com/office/drawing/2014/main" id="{D29E5A55-3424-4844-98E6-D4233349B7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9" name="Group 373">
                  <a:extLst>
                    <a:ext uri="{FF2B5EF4-FFF2-40B4-BE49-F238E27FC236}">
                      <a16:creationId xmlns:a16="http://schemas.microsoft.com/office/drawing/2014/main" id="{3AB38950-EB9B-4C38-8B5F-E03C2D4BFF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1" name="Group 374">
                    <a:extLst>
                      <a:ext uri="{FF2B5EF4-FFF2-40B4-BE49-F238E27FC236}">
                        <a16:creationId xmlns:a16="http://schemas.microsoft.com/office/drawing/2014/main" id="{BB729E07-8E77-4129-A4AC-F0C612231F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4" name="Freeform 375">
                      <a:extLst>
                        <a:ext uri="{FF2B5EF4-FFF2-40B4-BE49-F238E27FC236}">
                          <a16:creationId xmlns:a16="http://schemas.microsoft.com/office/drawing/2014/main" id="{1EB26EBC-9FED-42D1-BFA9-CB3D938C0F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5" name="Freeform 376">
                      <a:extLst>
                        <a:ext uri="{FF2B5EF4-FFF2-40B4-BE49-F238E27FC236}">
                          <a16:creationId xmlns:a16="http://schemas.microsoft.com/office/drawing/2014/main" id="{6F24573A-2F82-4A41-9E3C-E9D774EBFB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2" name="Freeform 377">
                    <a:extLst>
                      <a:ext uri="{FF2B5EF4-FFF2-40B4-BE49-F238E27FC236}">
                        <a16:creationId xmlns:a16="http://schemas.microsoft.com/office/drawing/2014/main" id="{6CB12880-17A3-4069-BF24-2DFA0B800F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3" name="Freeform 378">
                    <a:extLst>
                      <a:ext uri="{FF2B5EF4-FFF2-40B4-BE49-F238E27FC236}">
                        <a16:creationId xmlns:a16="http://schemas.microsoft.com/office/drawing/2014/main" id="{D3261C54-BD80-4FAD-91B8-17253B74BA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0" name="Line 379">
                  <a:extLst>
                    <a:ext uri="{FF2B5EF4-FFF2-40B4-BE49-F238E27FC236}">
                      <a16:creationId xmlns:a16="http://schemas.microsoft.com/office/drawing/2014/main" id="{537318B8-29AA-47CD-8C19-6A1D1063A3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7" name="AutoShape 380">
                <a:extLst>
                  <a:ext uri="{FF2B5EF4-FFF2-40B4-BE49-F238E27FC236}">
                    <a16:creationId xmlns:a16="http://schemas.microsoft.com/office/drawing/2014/main" id="{0F64B6BD-8FD8-4B0A-B51B-026967973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381">
                <a:extLst>
                  <a:ext uri="{FF2B5EF4-FFF2-40B4-BE49-F238E27FC236}">
                    <a16:creationId xmlns:a16="http://schemas.microsoft.com/office/drawing/2014/main" id="{626F5A17-A57E-488C-8F95-28D9FF695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9" name="Group 481">
            <a:extLst>
              <a:ext uri="{FF2B5EF4-FFF2-40B4-BE49-F238E27FC236}">
                <a16:creationId xmlns:a16="http://schemas.microsoft.com/office/drawing/2014/main" id="{06009DDF-96A3-4201-9E69-7D3172388CF6}"/>
              </a:ext>
            </a:extLst>
          </p:cNvPr>
          <p:cNvGrpSpPr>
            <a:grpSpLocks/>
          </p:cNvGrpSpPr>
          <p:nvPr/>
        </p:nvGrpSpPr>
        <p:grpSpPr bwMode="auto">
          <a:xfrm rot="18752232" flipH="1" flipV="1">
            <a:off x="2210577" y="2366637"/>
            <a:ext cx="627062" cy="301625"/>
            <a:chOff x="4875" y="7237"/>
            <a:chExt cx="4230" cy="1883"/>
          </a:xfrm>
        </p:grpSpPr>
        <p:sp>
          <p:nvSpPr>
            <p:cNvPr id="160" name="Arc 482">
              <a:extLst>
                <a:ext uri="{FF2B5EF4-FFF2-40B4-BE49-F238E27FC236}">
                  <a16:creationId xmlns:a16="http://schemas.microsoft.com/office/drawing/2014/main" id="{1B6FC2A5-6654-4DAE-BF8B-30E0037DF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AutoShape 483">
              <a:extLst>
                <a:ext uri="{FF2B5EF4-FFF2-40B4-BE49-F238E27FC236}">
                  <a16:creationId xmlns:a16="http://schemas.microsoft.com/office/drawing/2014/main" id="{9870DA9B-96BA-4894-8060-41CE98F796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2" name="Group 481">
            <a:extLst>
              <a:ext uri="{FF2B5EF4-FFF2-40B4-BE49-F238E27FC236}">
                <a16:creationId xmlns:a16="http://schemas.microsoft.com/office/drawing/2014/main" id="{5BEE7590-0719-43EE-A8B7-331E54F6D340}"/>
              </a:ext>
            </a:extLst>
          </p:cNvPr>
          <p:cNvGrpSpPr>
            <a:grpSpLocks/>
          </p:cNvGrpSpPr>
          <p:nvPr/>
        </p:nvGrpSpPr>
        <p:grpSpPr bwMode="auto">
          <a:xfrm rot="18752232" flipH="1" flipV="1">
            <a:off x="2211591" y="2589304"/>
            <a:ext cx="627062" cy="301625"/>
            <a:chOff x="4875" y="7237"/>
            <a:chExt cx="4230" cy="1883"/>
          </a:xfrm>
        </p:grpSpPr>
        <p:sp>
          <p:nvSpPr>
            <p:cNvPr id="163" name="Arc 482">
              <a:extLst>
                <a:ext uri="{FF2B5EF4-FFF2-40B4-BE49-F238E27FC236}">
                  <a16:creationId xmlns:a16="http://schemas.microsoft.com/office/drawing/2014/main" id="{0794D8CE-3009-4CF8-AB3E-E4DD1ABB4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483">
              <a:extLst>
                <a:ext uri="{FF2B5EF4-FFF2-40B4-BE49-F238E27FC236}">
                  <a16:creationId xmlns:a16="http://schemas.microsoft.com/office/drawing/2014/main" id="{C841AB79-7410-4ED7-94B8-DB94764F95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5" name="Group 481">
            <a:extLst>
              <a:ext uri="{FF2B5EF4-FFF2-40B4-BE49-F238E27FC236}">
                <a16:creationId xmlns:a16="http://schemas.microsoft.com/office/drawing/2014/main" id="{55CE462A-681E-4E20-80A1-B10817078955}"/>
              </a:ext>
            </a:extLst>
          </p:cNvPr>
          <p:cNvGrpSpPr>
            <a:grpSpLocks/>
          </p:cNvGrpSpPr>
          <p:nvPr/>
        </p:nvGrpSpPr>
        <p:grpSpPr bwMode="auto">
          <a:xfrm rot="18752232" flipH="1" flipV="1">
            <a:off x="2210273" y="2818108"/>
            <a:ext cx="627062" cy="301625"/>
            <a:chOff x="4875" y="7237"/>
            <a:chExt cx="4230" cy="1883"/>
          </a:xfrm>
        </p:grpSpPr>
        <p:sp>
          <p:nvSpPr>
            <p:cNvPr id="166" name="Arc 482">
              <a:extLst>
                <a:ext uri="{FF2B5EF4-FFF2-40B4-BE49-F238E27FC236}">
                  <a16:creationId xmlns:a16="http://schemas.microsoft.com/office/drawing/2014/main" id="{916E1F7E-0D16-40EA-9EB0-CA2F42C76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" name="AutoShape 483">
              <a:extLst>
                <a:ext uri="{FF2B5EF4-FFF2-40B4-BE49-F238E27FC236}">
                  <a16:creationId xmlns:a16="http://schemas.microsoft.com/office/drawing/2014/main" id="{39BD895A-7CD4-4EDC-8C7E-067238A0D2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8" name="Text Box 350">
            <a:extLst>
              <a:ext uri="{FF2B5EF4-FFF2-40B4-BE49-F238E27FC236}">
                <a16:creationId xmlns:a16="http://schemas.microsoft.com/office/drawing/2014/main" id="{C0E67B0E-8033-4B27-99B5-A040204AD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338" y="2455522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 </a:t>
            </a:r>
          </a:p>
        </p:txBody>
      </p:sp>
      <p:sp>
        <p:nvSpPr>
          <p:cNvPr id="169" name="Text Box 350">
            <a:extLst>
              <a:ext uri="{FF2B5EF4-FFF2-40B4-BE49-F238E27FC236}">
                <a16:creationId xmlns:a16="http://schemas.microsoft.com/office/drawing/2014/main" id="{3296A9BB-6280-41DF-B1AC-C04A76D78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521" y="2642685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 </a:t>
            </a:r>
          </a:p>
        </p:txBody>
      </p:sp>
      <p:sp>
        <p:nvSpPr>
          <p:cNvPr id="170" name="Text Box 350">
            <a:extLst>
              <a:ext uri="{FF2B5EF4-FFF2-40B4-BE49-F238E27FC236}">
                <a16:creationId xmlns:a16="http://schemas.microsoft.com/office/drawing/2014/main" id="{7226FE64-0A63-49A5-8E4B-740E554A3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907" y="2891884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80158CC-9DF7-496F-960B-6EBA2E624B10}"/>
              </a:ext>
            </a:extLst>
          </p:cNvPr>
          <p:cNvGrpSpPr/>
          <p:nvPr/>
        </p:nvGrpSpPr>
        <p:grpSpPr>
          <a:xfrm>
            <a:off x="2575083" y="4032522"/>
            <a:ext cx="490538" cy="302279"/>
            <a:chOff x="6154783" y="4101814"/>
            <a:chExt cx="490538" cy="302279"/>
          </a:xfrm>
        </p:grpSpPr>
        <p:sp>
          <p:nvSpPr>
            <p:cNvPr id="80" name="Line 422">
              <a:extLst>
                <a:ext uri="{FF2B5EF4-FFF2-40B4-BE49-F238E27FC236}">
                  <a16:creationId xmlns:a16="http://schemas.microsoft.com/office/drawing/2014/main" id="{B4148600-7C1F-4687-8AC7-F06B8634A4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232284">
              <a:off x="6106628" y="4177379"/>
              <a:ext cx="151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" name="Group 423">
              <a:extLst>
                <a:ext uri="{FF2B5EF4-FFF2-40B4-BE49-F238E27FC236}">
                  <a16:creationId xmlns:a16="http://schemas.microsoft.com/office/drawing/2014/main" id="{3BD43A4C-BB1F-44AF-95BE-8223DD93750E}"/>
                </a:ext>
              </a:extLst>
            </p:cNvPr>
            <p:cNvGrpSpPr>
              <a:grpSpLocks/>
            </p:cNvGrpSpPr>
            <p:nvPr/>
          </p:nvGrpSpPr>
          <p:grpSpPr bwMode="auto">
            <a:xfrm rot="5232284">
              <a:off x="6288927" y="4047699"/>
              <a:ext cx="222250" cy="490538"/>
              <a:chOff x="2940" y="264"/>
              <a:chExt cx="300" cy="1452"/>
            </a:xfrm>
          </p:grpSpPr>
          <p:grpSp>
            <p:nvGrpSpPr>
              <p:cNvPr id="82" name="Group 424">
                <a:extLst>
                  <a:ext uri="{FF2B5EF4-FFF2-40B4-BE49-F238E27FC236}">
                    <a16:creationId xmlns:a16="http://schemas.microsoft.com/office/drawing/2014/main" id="{96A45DB1-562B-4525-AAC4-7CBB97C897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" name="Group 425">
                  <a:extLst>
                    <a:ext uri="{FF2B5EF4-FFF2-40B4-BE49-F238E27FC236}">
                      <a16:creationId xmlns:a16="http://schemas.microsoft.com/office/drawing/2014/main" id="{02B4CA3C-6EC3-4385-A8C3-E8A1E915AC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7" name="Group 426">
                    <a:extLst>
                      <a:ext uri="{FF2B5EF4-FFF2-40B4-BE49-F238E27FC236}">
                        <a16:creationId xmlns:a16="http://schemas.microsoft.com/office/drawing/2014/main" id="{4B988805-5834-446F-9EE1-EA01AE29D5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0" name="Freeform 427">
                      <a:extLst>
                        <a:ext uri="{FF2B5EF4-FFF2-40B4-BE49-F238E27FC236}">
                          <a16:creationId xmlns:a16="http://schemas.microsoft.com/office/drawing/2014/main" id="{CD37F21C-1C1F-4C7C-8C69-A664314A9D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1" name="Freeform 428">
                      <a:extLst>
                        <a:ext uri="{FF2B5EF4-FFF2-40B4-BE49-F238E27FC236}">
                          <a16:creationId xmlns:a16="http://schemas.microsoft.com/office/drawing/2014/main" id="{FA273E41-2F6D-4693-91FA-759DD39A91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" name="Freeform 429">
                    <a:extLst>
                      <a:ext uri="{FF2B5EF4-FFF2-40B4-BE49-F238E27FC236}">
                        <a16:creationId xmlns:a16="http://schemas.microsoft.com/office/drawing/2014/main" id="{75B158F3-8544-4341-8298-D4502C7EF2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" name="Freeform 430">
                    <a:extLst>
                      <a:ext uri="{FF2B5EF4-FFF2-40B4-BE49-F238E27FC236}">
                        <a16:creationId xmlns:a16="http://schemas.microsoft.com/office/drawing/2014/main" id="{799C9A79-226E-47A0-A9B0-0ECFAA811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" name="Line 431">
                  <a:extLst>
                    <a:ext uri="{FF2B5EF4-FFF2-40B4-BE49-F238E27FC236}">
                      <a16:creationId xmlns:a16="http://schemas.microsoft.com/office/drawing/2014/main" id="{A5D5D70D-4C3C-429B-9FC5-BBCC227326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3" name="AutoShape 432">
                <a:extLst>
                  <a:ext uri="{FF2B5EF4-FFF2-40B4-BE49-F238E27FC236}">
                    <a16:creationId xmlns:a16="http://schemas.microsoft.com/office/drawing/2014/main" id="{CD756477-A8F7-4F37-AA8D-35DD40FB2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Line 433">
                <a:extLst>
                  <a:ext uri="{FF2B5EF4-FFF2-40B4-BE49-F238E27FC236}">
                    <a16:creationId xmlns:a16="http://schemas.microsoft.com/office/drawing/2014/main" id="{2CF8F51D-B077-47E8-91FB-DFAE7B80E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2" name="Text Box 100">
            <a:extLst>
              <a:ext uri="{FF2B5EF4-FFF2-40B4-BE49-F238E27FC236}">
                <a16:creationId xmlns:a16="http://schemas.microsoft.com/office/drawing/2014/main" id="{0D8E81E7-32A5-407B-85A4-919CCD76E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253" y="2200716"/>
            <a:ext cx="3925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⅛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centered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3" name="Text Box 101">
            <a:extLst>
              <a:ext uri="{FF2B5EF4-FFF2-40B4-BE49-F238E27FC236}">
                <a16:creationId xmlns:a16="http://schemas.microsoft.com/office/drawing/2014/main" id="{2044F918-2E9F-4B8A-ACF0-5951535C5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473" y="3618633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4" name="Text Box 100">
            <a:extLst>
              <a:ext uri="{FF2B5EF4-FFF2-40B4-BE49-F238E27FC236}">
                <a16:creationId xmlns:a16="http://schemas.microsoft.com/office/drawing/2014/main" id="{7B76E2D6-1869-4BEC-8812-C2A572A95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252" y="1807644"/>
            <a:ext cx="39258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5" name="Oval 384">
            <a:extLst>
              <a:ext uri="{FF2B5EF4-FFF2-40B4-BE49-F238E27FC236}">
                <a16:creationId xmlns:a16="http://schemas.microsoft.com/office/drawing/2014/main" id="{36777827-21E1-4836-9CA0-4BFA560B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426" y="3426338"/>
            <a:ext cx="801860" cy="72896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6" name="Text Box 50">
            <a:extLst>
              <a:ext uri="{FF2B5EF4-FFF2-40B4-BE49-F238E27FC236}">
                <a16:creationId xmlns:a16="http://schemas.microsoft.com/office/drawing/2014/main" id="{49F12238-97F8-4D93-AB0A-45332BD9F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826" y="2603547"/>
            <a:ext cx="41544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600" b="1" dirty="0">
                <a:solidFill>
                  <a:srgbClr val="0000FF"/>
                </a:solidFill>
              </a:rPr>
              <a:t>Lines between part rolls must be short </a:t>
            </a:r>
            <a:br>
              <a:rPr lang="en-GB" altLang="de-DE" sz="1600" b="1" dirty="0">
                <a:solidFill>
                  <a:srgbClr val="0000FF"/>
                </a:solidFill>
              </a:rPr>
            </a:br>
            <a:r>
              <a:rPr lang="en-GB" altLang="de-DE" sz="1600" b="1" dirty="0">
                <a:solidFill>
                  <a:srgbClr val="0000FF"/>
                </a:solidFill>
              </a:rPr>
              <a:t>and of equal length.</a:t>
            </a:r>
          </a:p>
        </p:txBody>
      </p:sp>
      <p:sp>
        <p:nvSpPr>
          <p:cNvPr id="107" name="Oval 384">
            <a:extLst>
              <a:ext uri="{FF2B5EF4-FFF2-40B4-BE49-F238E27FC236}">
                <a16:creationId xmlns:a16="http://schemas.microsoft.com/office/drawing/2014/main" id="{EA7DCFA1-8AFC-4D48-AB00-7AD0908CA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048" y="1320646"/>
            <a:ext cx="855301" cy="773708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1" name="Oval 384">
            <a:extLst>
              <a:ext uri="{FF2B5EF4-FFF2-40B4-BE49-F238E27FC236}">
                <a16:creationId xmlns:a16="http://schemas.microsoft.com/office/drawing/2014/main" id="{651EF2F8-55C7-4587-8340-4884E6802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342" y="3288189"/>
            <a:ext cx="747796" cy="7214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2" name="Oval 74">
            <a:extLst>
              <a:ext uri="{FF2B5EF4-FFF2-40B4-BE49-F238E27FC236}">
                <a16:creationId xmlns:a16="http://schemas.microsoft.com/office/drawing/2014/main" id="{E7C480AB-4706-4877-871C-2C7D56E59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728" y="351169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5" name="Oval 74">
            <a:extLst>
              <a:ext uri="{FF2B5EF4-FFF2-40B4-BE49-F238E27FC236}">
                <a16:creationId xmlns:a16="http://schemas.microsoft.com/office/drawing/2014/main" id="{498A9C90-82AA-48EE-8A0E-8E099AFE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44" y="391294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6" name="Oval 74">
            <a:extLst>
              <a:ext uri="{FF2B5EF4-FFF2-40B4-BE49-F238E27FC236}">
                <a16:creationId xmlns:a16="http://schemas.microsoft.com/office/drawing/2014/main" id="{7341D346-0FF4-471D-9559-FF7E365B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698" y="158612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" name="Oval 74">
            <a:extLst>
              <a:ext uri="{FF2B5EF4-FFF2-40B4-BE49-F238E27FC236}">
                <a16:creationId xmlns:a16="http://schemas.microsoft.com/office/drawing/2014/main" id="{34F42827-D261-4FFF-A5A9-7C9EB702A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428" y="187458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8" name="Oval 74">
            <a:extLst>
              <a:ext uri="{FF2B5EF4-FFF2-40B4-BE49-F238E27FC236}">
                <a16:creationId xmlns:a16="http://schemas.microsoft.com/office/drawing/2014/main" id="{7412DEE9-7976-4520-A319-295D9EE41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148" y="261798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9" name="Oval 74">
            <a:extLst>
              <a:ext uri="{FF2B5EF4-FFF2-40B4-BE49-F238E27FC236}">
                <a16:creationId xmlns:a16="http://schemas.microsoft.com/office/drawing/2014/main" id="{A47B65C2-9829-4264-A203-B8519C9C2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360" y="34159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Oval 74">
            <a:extLst>
              <a:ext uri="{FF2B5EF4-FFF2-40B4-BE49-F238E27FC236}">
                <a16:creationId xmlns:a16="http://schemas.microsoft.com/office/drawing/2014/main" id="{F555E352-B67C-4AC7-9241-62C138E2F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335" y="40769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483979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utoUpdateAnimBg="0"/>
      <p:bldP spid="103" grpId="0" animBg="1"/>
      <p:bldP spid="104" grpId="0" autoUpdateAnimBg="0"/>
      <p:bldP spid="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8051800" y="6529388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F-27.05.01</a:t>
            </a:r>
          </a:p>
        </p:txBody>
      </p:sp>
      <p:sp>
        <p:nvSpPr>
          <p:cNvPr id="75779" name="Text Box 254"/>
          <p:cNvSpPr txBox="1">
            <a:spLocks noChangeArrowheads="1"/>
          </p:cNvSpPr>
          <p:nvPr/>
        </p:nvSpPr>
        <p:spPr bwMode="auto">
          <a:xfrm>
            <a:off x="220663" y="5057775"/>
            <a:ext cx="8702675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dirty="0"/>
              <a:t>F</a:t>
            </a:r>
            <a:r>
              <a:rPr lang="en-GB" sz="1600" b="1" dirty="0"/>
              <a:t>rom upright, at centre, pull through a ⅛ loop while integrating a ¼ roll into a 45 ° knife-edge upline, perform a ½ roll, perform a ⅜ knife-edge loop, perform a ½ roll, perform a ⅜ knife-edge loop into a 45° knife edge downline, perform a ½ roll, perform a ⅛ knife edge loop while integrating a ¼ roll, exit inverted.</a:t>
            </a:r>
            <a:endParaRPr lang="de-DE" sz="1600" b="1" dirty="0"/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647825" y="177800"/>
            <a:ext cx="7275513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r>
              <a:rPr lang="en-GB" sz="2000" b="1" dirty="0"/>
              <a:t>F-27.05 Triangle with quarter roll integrated, half roll, half roll, half roll, quarter roll integrated</a:t>
            </a:r>
            <a:endParaRPr lang="de-DE" sz="2000" dirty="0"/>
          </a:p>
        </p:txBody>
      </p:sp>
      <p:sp>
        <p:nvSpPr>
          <p:cNvPr id="146" name="Text Box 145">
            <a:extLst>
              <a:ext uri="{FF2B5EF4-FFF2-40B4-BE49-F238E27FC236}">
                <a16:creationId xmlns:a16="http://schemas.microsoft.com/office/drawing/2014/main" id="{58FD880F-AC42-4C3B-97A1-E33D3127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812" y="2931192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¼ roll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grpSp>
        <p:nvGrpSpPr>
          <p:cNvPr id="117" name="Group 307">
            <a:extLst>
              <a:ext uri="{FF2B5EF4-FFF2-40B4-BE49-F238E27FC236}">
                <a16:creationId xmlns:a16="http://schemas.microsoft.com/office/drawing/2014/main" id="{F2DB55DD-8262-444A-AFE6-EC052D490989}"/>
              </a:ext>
            </a:extLst>
          </p:cNvPr>
          <p:cNvGrpSpPr>
            <a:grpSpLocks/>
          </p:cNvGrpSpPr>
          <p:nvPr/>
        </p:nvGrpSpPr>
        <p:grpSpPr bwMode="auto">
          <a:xfrm rot="156472">
            <a:off x="4807581" y="2846237"/>
            <a:ext cx="946758" cy="320967"/>
            <a:chOff x="4875" y="7237"/>
            <a:chExt cx="4230" cy="1883"/>
          </a:xfrm>
        </p:grpSpPr>
        <p:sp>
          <p:nvSpPr>
            <p:cNvPr id="144" name="Arc 308">
              <a:extLst>
                <a:ext uri="{FF2B5EF4-FFF2-40B4-BE49-F238E27FC236}">
                  <a16:creationId xmlns:a16="http://schemas.microsoft.com/office/drawing/2014/main" id="{FCC3F001-E134-4C57-833B-6CB51D35E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AutoShape 309">
              <a:extLst>
                <a:ext uri="{FF2B5EF4-FFF2-40B4-BE49-F238E27FC236}">
                  <a16:creationId xmlns:a16="http://schemas.microsoft.com/office/drawing/2014/main" id="{BD510822-2FFE-4C48-9A0C-CA54CD7A50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19" name="Group 307">
            <a:extLst>
              <a:ext uri="{FF2B5EF4-FFF2-40B4-BE49-F238E27FC236}">
                <a16:creationId xmlns:a16="http://schemas.microsoft.com/office/drawing/2014/main" id="{77D8B3A3-A403-46A9-86BB-75441AE7F9E8}"/>
              </a:ext>
            </a:extLst>
          </p:cNvPr>
          <p:cNvGrpSpPr>
            <a:grpSpLocks/>
          </p:cNvGrpSpPr>
          <p:nvPr/>
        </p:nvGrpSpPr>
        <p:grpSpPr bwMode="auto">
          <a:xfrm rot="17022475" flipH="1" flipV="1">
            <a:off x="3068730" y="2463392"/>
            <a:ext cx="1003123" cy="284978"/>
            <a:chOff x="4875" y="7237"/>
            <a:chExt cx="4230" cy="1883"/>
          </a:xfrm>
        </p:grpSpPr>
        <p:sp>
          <p:nvSpPr>
            <p:cNvPr id="142" name="Arc 308">
              <a:extLst>
                <a:ext uri="{FF2B5EF4-FFF2-40B4-BE49-F238E27FC236}">
                  <a16:creationId xmlns:a16="http://schemas.microsoft.com/office/drawing/2014/main" id="{37E91F96-F4FE-4C84-9043-36848F76F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AutoShape 309">
              <a:extLst>
                <a:ext uri="{FF2B5EF4-FFF2-40B4-BE49-F238E27FC236}">
                  <a16:creationId xmlns:a16="http://schemas.microsoft.com/office/drawing/2014/main" id="{850CBB4C-8A7A-4B1C-9F2A-9275508E6A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1" name="Line 641">
            <a:extLst>
              <a:ext uri="{FF2B5EF4-FFF2-40B4-BE49-F238E27FC236}">
                <a16:creationId xmlns:a16="http://schemas.microsoft.com/office/drawing/2014/main" id="{DDA0D43C-9F7F-4DC5-8F11-C049704C0D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57647" y="2038636"/>
            <a:ext cx="1333140" cy="17804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" name="Line 642">
            <a:extLst>
              <a:ext uri="{FF2B5EF4-FFF2-40B4-BE49-F238E27FC236}">
                <a16:creationId xmlns:a16="http://schemas.microsoft.com/office/drawing/2014/main" id="{0A38A53E-B8A9-4C1B-93A5-D8A254F1D9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2247" y="2084902"/>
            <a:ext cx="1353389" cy="16538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" name="Line 645">
            <a:extLst>
              <a:ext uri="{FF2B5EF4-FFF2-40B4-BE49-F238E27FC236}">
                <a16:creationId xmlns:a16="http://schemas.microsoft.com/office/drawing/2014/main" id="{D689E0AA-C8D3-4049-A24F-641920784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8386" y="3988322"/>
            <a:ext cx="1419150" cy="41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" name="Line 646">
            <a:extLst>
              <a:ext uri="{FF2B5EF4-FFF2-40B4-BE49-F238E27FC236}">
                <a16:creationId xmlns:a16="http://schemas.microsoft.com/office/drawing/2014/main" id="{FB307768-6D07-4D29-AB5D-B07FFEE20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3661" y="3867407"/>
            <a:ext cx="1590576" cy="2521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27" name="Gerader Verbinder 126">
            <a:extLst>
              <a:ext uri="{FF2B5EF4-FFF2-40B4-BE49-F238E27FC236}">
                <a16:creationId xmlns:a16="http://schemas.microsoft.com/office/drawing/2014/main" id="{3FB3BEE2-FA17-475D-8FC5-5453529CC78E}"/>
              </a:ext>
            </a:extLst>
          </p:cNvPr>
          <p:cNvCxnSpPr/>
          <p:nvPr/>
        </p:nvCxnSpPr>
        <p:spPr bwMode="auto">
          <a:xfrm flipV="1">
            <a:off x="4171172" y="3622638"/>
            <a:ext cx="225425" cy="198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44902679-4A60-4002-B79E-C963349644B5}"/>
              </a:ext>
            </a:extLst>
          </p:cNvPr>
          <p:cNvCxnSpPr>
            <a:cxnSpLocks/>
          </p:cNvCxnSpPr>
          <p:nvPr/>
        </p:nvCxnSpPr>
        <p:spPr bwMode="auto">
          <a:xfrm>
            <a:off x="4757034" y="3819801"/>
            <a:ext cx="2" cy="2748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r Verbinder 129">
            <a:extLst>
              <a:ext uri="{FF2B5EF4-FFF2-40B4-BE49-F238E27FC236}">
                <a16:creationId xmlns:a16="http://schemas.microsoft.com/office/drawing/2014/main" id="{07328C0F-DEB1-4BD7-A2CA-86892CC64B1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52539" y="3594613"/>
            <a:ext cx="235365" cy="2213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r Verbinder 131">
            <a:extLst>
              <a:ext uri="{FF2B5EF4-FFF2-40B4-BE49-F238E27FC236}">
                <a16:creationId xmlns:a16="http://schemas.microsoft.com/office/drawing/2014/main" id="{28F2F58F-F086-491F-A098-262788389002}"/>
              </a:ext>
            </a:extLst>
          </p:cNvPr>
          <p:cNvCxnSpPr>
            <a:cxnSpLocks/>
          </p:cNvCxnSpPr>
          <p:nvPr/>
        </p:nvCxnSpPr>
        <p:spPr bwMode="auto">
          <a:xfrm flipV="1">
            <a:off x="4442257" y="3717134"/>
            <a:ext cx="0" cy="327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688">
            <a:extLst>
              <a:ext uri="{FF2B5EF4-FFF2-40B4-BE49-F238E27FC236}">
                <a16:creationId xmlns:a16="http://schemas.microsoft.com/office/drawing/2014/main" id="{BB596253-E809-4D4F-88B1-39601D1851D3}"/>
              </a:ext>
            </a:extLst>
          </p:cNvPr>
          <p:cNvGrpSpPr>
            <a:grpSpLocks/>
          </p:cNvGrpSpPr>
          <p:nvPr/>
        </p:nvGrpSpPr>
        <p:grpSpPr bwMode="auto">
          <a:xfrm rot="4455070">
            <a:off x="3950640" y="3673044"/>
            <a:ext cx="762963" cy="317719"/>
            <a:chOff x="4875" y="7237"/>
            <a:chExt cx="4230" cy="1883"/>
          </a:xfrm>
        </p:grpSpPr>
        <p:sp>
          <p:nvSpPr>
            <p:cNvPr id="140" name="Arc 689">
              <a:extLst>
                <a:ext uri="{FF2B5EF4-FFF2-40B4-BE49-F238E27FC236}">
                  <a16:creationId xmlns:a16="http://schemas.microsoft.com/office/drawing/2014/main" id="{51873F9A-C574-4292-A649-85E44B8A7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AutoShape 690">
              <a:extLst>
                <a:ext uri="{FF2B5EF4-FFF2-40B4-BE49-F238E27FC236}">
                  <a16:creationId xmlns:a16="http://schemas.microsoft.com/office/drawing/2014/main" id="{190EA5D7-25BE-4B3C-AF4A-730124BCA2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134" name="Group 688">
            <a:extLst>
              <a:ext uri="{FF2B5EF4-FFF2-40B4-BE49-F238E27FC236}">
                <a16:creationId xmlns:a16="http://schemas.microsoft.com/office/drawing/2014/main" id="{B4576F82-253B-4EF5-BDD7-5D850F20CD4E}"/>
              </a:ext>
            </a:extLst>
          </p:cNvPr>
          <p:cNvGrpSpPr>
            <a:grpSpLocks/>
          </p:cNvGrpSpPr>
          <p:nvPr/>
        </p:nvGrpSpPr>
        <p:grpSpPr bwMode="auto">
          <a:xfrm rot="6626314" flipH="1">
            <a:off x="4036273" y="3819207"/>
            <a:ext cx="785148" cy="287101"/>
            <a:chOff x="4875" y="7237"/>
            <a:chExt cx="4230" cy="1883"/>
          </a:xfrm>
        </p:grpSpPr>
        <p:sp>
          <p:nvSpPr>
            <p:cNvPr id="138" name="Arc 689">
              <a:extLst>
                <a:ext uri="{FF2B5EF4-FFF2-40B4-BE49-F238E27FC236}">
                  <a16:creationId xmlns:a16="http://schemas.microsoft.com/office/drawing/2014/main" id="{301B1CEA-64D2-40E9-9503-C72CCA1E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AutoShape 690">
              <a:extLst>
                <a:ext uri="{FF2B5EF4-FFF2-40B4-BE49-F238E27FC236}">
                  <a16:creationId xmlns:a16="http://schemas.microsoft.com/office/drawing/2014/main" id="{5FD3319D-B381-4320-BC06-01668BFE37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135" name="Group 688">
            <a:extLst>
              <a:ext uri="{FF2B5EF4-FFF2-40B4-BE49-F238E27FC236}">
                <a16:creationId xmlns:a16="http://schemas.microsoft.com/office/drawing/2014/main" id="{0A5FE552-0A35-4B40-A362-F5DF84F77D81}"/>
              </a:ext>
            </a:extLst>
          </p:cNvPr>
          <p:cNvGrpSpPr>
            <a:grpSpLocks/>
          </p:cNvGrpSpPr>
          <p:nvPr/>
        </p:nvGrpSpPr>
        <p:grpSpPr bwMode="auto">
          <a:xfrm rot="7424631" flipV="1">
            <a:off x="4458854" y="1174859"/>
            <a:ext cx="901983" cy="281896"/>
            <a:chOff x="4875" y="7237"/>
            <a:chExt cx="4230" cy="1883"/>
          </a:xfrm>
        </p:grpSpPr>
        <p:sp>
          <p:nvSpPr>
            <p:cNvPr id="136" name="Arc 689">
              <a:extLst>
                <a:ext uri="{FF2B5EF4-FFF2-40B4-BE49-F238E27FC236}">
                  <a16:creationId xmlns:a16="http://schemas.microsoft.com/office/drawing/2014/main" id="{CB2B6468-D1AD-4159-8ABF-24958794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AutoShape 690">
              <a:extLst>
                <a:ext uri="{FF2B5EF4-FFF2-40B4-BE49-F238E27FC236}">
                  <a16:creationId xmlns:a16="http://schemas.microsoft.com/office/drawing/2014/main" id="{C6AF9CB5-CBE9-462F-8458-582204223A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47" name="AutoShape 1210">
            <a:extLst>
              <a:ext uri="{FF2B5EF4-FFF2-40B4-BE49-F238E27FC236}">
                <a16:creationId xmlns:a16="http://schemas.microsoft.com/office/drawing/2014/main" id="{75374B5A-5D38-4CE7-AC4E-86B38905EAE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31990" y="389056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48" name="Group 1211">
            <a:extLst>
              <a:ext uri="{FF2B5EF4-FFF2-40B4-BE49-F238E27FC236}">
                <a16:creationId xmlns:a16="http://schemas.microsoft.com/office/drawing/2014/main" id="{7F6F01C8-B9F3-467E-BF88-070DA758DB7E}"/>
              </a:ext>
            </a:extLst>
          </p:cNvPr>
          <p:cNvGrpSpPr>
            <a:grpSpLocks/>
          </p:cNvGrpSpPr>
          <p:nvPr/>
        </p:nvGrpSpPr>
        <p:grpSpPr bwMode="auto">
          <a:xfrm rot="16361537" flipH="1">
            <a:off x="5366911" y="3680935"/>
            <a:ext cx="371475" cy="550863"/>
            <a:chOff x="2820" y="264"/>
            <a:chExt cx="420" cy="1452"/>
          </a:xfrm>
        </p:grpSpPr>
        <p:sp>
          <p:nvSpPr>
            <p:cNvPr id="149" name="Line 1212">
              <a:extLst>
                <a:ext uri="{FF2B5EF4-FFF2-40B4-BE49-F238E27FC236}">
                  <a16:creationId xmlns:a16="http://schemas.microsoft.com/office/drawing/2014/main" id="{3F03CB48-FD26-4F95-A65F-A6466D7DC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0" name="Group 1213">
              <a:extLst>
                <a:ext uri="{FF2B5EF4-FFF2-40B4-BE49-F238E27FC236}">
                  <a16:creationId xmlns:a16="http://schemas.microsoft.com/office/drawing/2014/main" id="{EAE8BF6F-047C-4B9D-800B-E90E9B004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1" name="Group 1214">
                <a:extLst>
                  <a:ext uri="{FF2B5EF4-FFF2-40B4-BE49-F238E27FC236}">
                    <a16:creationId xmlns:a16="http://schemas.microsoft.com/office/drawing/2014/main" id="{854D840F-B5E7-485F-9604-1AB0030DF5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4" name="Group 1215">
                  <a:extLst>
                    <a:ext uri="{FF2B5EF4-FFF2-40B4-BE49-F238E27FC236}">
                      <a16:creationId xmlns:a16="http://schemas.microsoft.com/office/drawing/2014/main" id="{D033F7DA-988D-4AFE-9340-0F6BF52DD9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6" name="Group 1216">
                    <a:extLst>
                      <a:ext uri="{FF2B5EF4-FFF2-40B4-BE49-F238E27FC236}">
                        <a16:creationId xmlns:a16="http://schemas.microsoft.com/office/drawing/2014/main" id="{36396F54-B21F-48FA-9945-0595CA1B7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9" name="Freeform 1217">
                      <a:extLst>
                        <a:ext uri="{FF2B5EF4-FFF2-40B4-BE49-F238E27FC236}">
                          <a16:creationId xmlns:a16="http://schemas.microsoft.com/office/drawing/2014/main" id="{D5048C32-42DA-402E-B160-BB1441F948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0" name="Freeform 1218">
                      <a:extLst>
                        <a:ext uri="{FF2B5EF4-FFF2-40B4-BE49-F238E27FC236}">
                          <a16:creationId xmlns:a16="http://schemas.microsoft.com/office/drawing/2014/main" id="{8008E797-FC40-4182-AAE3-88D0A89AAB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7" name="Freeform 1219">
                    <a:extLst>
                      <a:ext uri="{FF2B5EF4-FFF2-40B4-BE49-F238E27FC236}">
                        <a16:creationId xmlns:a16="http://schemas.microsoft.com/office/drawing/2014/main" id="{E2F422A5-07AB-402D-87E1-BB9B299C40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8" name="Freeform 1220">
                    <a:extLst>
                      <a:ext uri="{FF2B5EF4-FFF2-40B4-BE49-F238E27FC236}">
                        <a16:creationId xmlns:a16="http://schemas.microsoft.com/office/drawing/2014/main" id="{941FAF73-024B-40E6-BABD-DDE645E5A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5" name="Line 1221">
                  <a:extLst>
                    <a:ext uri="{FF2B5EF4-FFF2-40B4-BE49-F238E27FC236}">
                      <a16:creationId xmlns:a16="http://schemas.microsoft.com/office/drawing/2014/main" id="{C2AA78F9-2980-4C9F-B42C-84A4A9390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2" name="AutoShape 1222">
                <a:extLst>
                  <a:ext uri="{FF2B5EF4-FFF2-40B4-BE49-F238E27FC236}">
                    <a16:creationId xmlns:a16="http://schemas.microsoft.com/office/drawing/2014/main" id="{06DA4F7A-889E-459D-9BDF-DFAA0B090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3" name="Line 1223">
                <a:extLst>
                  <a:ext uri="{FF2B5EF4-FFF2-40B4-BE49-F238E27FC236}">
                    <a16:creationId xmlns:a16="http://schemas.microsoft.com/office/drawing/2014/main" id="{5E6AD086-AA58-4074-92A8-4E23D01F4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1" name="AutoShape 1183">
            <a:extLst>
              <a:ext uri="{FF2B5EF4-FFF2-40B4-BE49-F238E27FC236}">
                <a16:creationId xmlns:a16="http://schemas.microsoft.com/office/drawing/2014/main" id="{3D4C3281-A560-447C-B73B-6E3FFFCB8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95" y="377103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62" name="Group 1267">
            <a:extLst>
              <a:ext uri="{FF2B5EF4-FFF2-40B4-BE49-F238E27FC236}">
                <a16:creationId xmlns:a16="http://schemas.microsoft.com/office/drawing/2014/main" id="{B52100EC-D2A2-45C4-9AC7-FC18BC817F75}"/>
              </a:ext>
            </a:extLst>
          </p:cNvPr>
          <p:cNvGrpSpPr>
            <a:grpSpLocks/>
          </p:cNvGrpSpPr>
          <p:nvPr/>
        </p:nvGrpSpPr>
        <p:grpSpPr bwMode="auto">
          <a:xfrm rot="5238463" flipH="1" flipV="1">
            <a:off x="2710061" y="3587702"/>
            <a:ext cx="371475" cy="550862"/>
            <a:chOff x="2820" y="264"/>
            <a:chExt cx="420" cy="1452"/>
          </a:xfrm>
        </p:grpSpPr>
        <p:sp>
          <p:nvSpPr>
            <p:cNvPr id="163" name="Line 1268">
              <a:extLst>
                <a:ext uri="{FF2B5EF4-FFF2-40B4-BE49-F238E27FC236}">
                  <a16:creationId xmlns:a16="http://schemas.microsoft.com/office/drawing/2014/main" id="{C13A01FC-E645-4B86-9FAA-DE69952E5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" name="Group 1269">
              <a:extLst>
                <a:ext uri="{FF2B5EF4-FFF2-40B4-BE49-F238E27FC236}">
                  <a16:creationId xmlns:a16="http://schemas.microsoft.com/office/drawing/2014/main" id="{DB25BA66-273A-4343-9CE1-3DAE295B98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5" name="Group 1270">
                <a:extLst>
                  <a:ext uri="{FF2B5EF4-FFF2-40B4-BE49-F238E27FC236}">
                    <a16:creationId xmlns:a16="http://schemas.microsoft.com/office/drawing/2014/main" id="{D3E3BA9D-4CC8-44A2-9E5B-DF8C4ADEA0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8" name="Group 1271">
                  <a:extLst>
                    <a:ext uri="{FF2B5EF4-FFF2-40B4-BE49-F238E27FC236}">
                      <a16:creationId xmlns:a16="http://schemas.microsoft.com/office/drawing/2014/main" id="{9C51A6F0-812C-4941-8782-185EA6DECF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0" name="Group 1272">
                    <a:extLst>
                      <a:ext uri="{FF2B5EF4-FFF2-40B4-BE49-F238E27FC236}">
                        <a16:creationId xmlns:a16="http://schemas.microsoft.com/office/drawing/2014/main" id="{317F14C5-2AFC-42C2-A4A8-4564A089D4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3" name="Freeform 1273">
                      <a:extLst>
                        <a:ext uri="{FF2B5EF4-FFF2-40B4-BE49-F238E27FC236}">
                          <a16:creationId xmlns:a16="http://schemas.microsoft.com/office/drawing/2014/main" id="{323A97EF-94F8-48CF-9030-C9CC071B0D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4" name="Freeform 1274">
                      <a:extLst>
                        <a:ext uri="{FF2B5EF4-FFF2-40B4-BE49-F238E27FC236}">
                          <a16:creationId xmlns:a16="http://schemas.microsoft.com/office/drawing/2014/main" id="{02E1C5F8-95E3-4B32-B571-FBA22CCD27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1" name="Freeform 1275">
                    <a:extLst>
                      <a:ext uri="{FF2B5EF4-FFF2-40B4-BE49-F238E27FC236}">
                        <a16:creationId xmlns:a16="http://schemas.microsoft.com/office/drawing/2014/main" id="{A0F320B6-F2F2-49A8-859B-BB6904229C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2" name="Freeform 1276">
                    <a:extLst>
                      <a:ext uri="{FF2B5EF4-FFF2-40B4-BE49-F238E27FC236}">
                        <a16:creationId xmlns:a16="http://schemas.microsoft.com/office/drawing/2014/main" id="{91A2C309-309A-469A-BE34-4F2917188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9" name="Line 1277">
                  <a:extLst>
                    <a:ext uri="{FF2B5EF4-FFF2-40B4-BE49-F238E27FC236}">
                      <a16:creationId xmlns:a16="http://schemas.microsoft.com/office/drawing/2014/main" id="{8DEB4570-F9D1-4A60-BBA6-42FEBD9ED8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6" name="AutoShape 1278">
                <a:extLst>
                  <a:ext uri="{FF2B5EF4-FFF2-40B4-BE49-F238E27FC236}">
                    <a16:creationId xmlns:a16="http://schemas.microsoft.com/office/drawing/2014/main" id="{BAC1ABC3-60B2-4DE4-B5A3-B8A5645A3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67" name="Line 1279">
                <a:extLst>
                  <a:ext uri="{FF2B5EF4-FFF2-40B4-BE49-F238E27FC236}">
                    <a16:creationId xmlns:a16="http://schemas.microsoft.com/office/drawing/2014/main" id="{5BE82D14-1B00-4DB8-833F-6CF9A5FAE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5" name="Group 448">
            <a:extLst>
              <a:ext uri="{FF2B5EF4-FFF2-40B4-BE49-F238E27FC236}">
                <a16:creationId xmlns:a16="http://schemas.microsoft.com/office/drawing/2014/main" id="{924A26E9-6B30-4304-9103-63EA1213FA3B}"/>
              </a:ext>
            </a:extLst>
          </p:cNvPr>
          <p:cNvGrpSpPr>
            <a:grpSpLocks/>
          </p:cNvGrpSpPr>
          <p:nvPr/>
        </p:nvGrpSpPr>
        <p:grpSpPr bwMode="auto">
          <a:xfrm rot="2863035" flipV="1">
            <a:off x="2905535" y="2027236"/>
            <a:ext cx="709613" cy="608012"/>
            <a:chOff x="4545" y="394"/>
            <a:chExt cx="392" cy="361"/>
          </a:xfrm>
        </p:grpSpPr>
        <p:sp>
          <p:nvSpPr>
            <p:cNvPr id="176" name="AutoShape 449">
              <a:extLst>
                <a:ext uri="{FF2B5EF4-FFF2-40B4-BE49-F238E27FC236}">
                  <a16:creationId xmlns:a16="http://schemas.microsoft.com/office/drawing/2014/main" id="{FA935693-DC7D-4EAF-A2A7-8D5CD0208C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" name="Freeform 450">
              <a:extLst>
                <a:ext uri="{FF2B5EF4-FFF2-40B4-BE49-F238E27FC236}">
                  <a16:creationId xmlns:a16="http://schemas.microsoft.com/office/drawing/2014/main" id="{C3FF0D05-F795-498A-AC2D-0CE2747E6AF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" name="Freeform 451">
              <a:extLst>
                <a:ext uri="{FF2B5EF4-FFF2-40B4-BE49-F238E27FC236}">
                  <a16:creationId xmlns:a16="http://schemas.microsoft.com/office/drawing/2014/main" id="{9028E179-C145-4C50-AB8F-9F0CF81E4CF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" name="Freeform 452">
              <a:extLst>
                <a:ext uri="{FF2B5EF4-FFF2-40B4-BE49-F238E27FC236}">
                  <a16:creationId xmlns:a16="http://schemas.microsoft.com/office/drawing/2014/main" id="{D0BEC54C-9558-480A-9487-C082DBCD576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Freeform 453">
              <a:extLst>
                <a:ext uri="{FF2B5EF4-FFF2-40B4-BE49-F238E27FC236}">
                  <a16:creationId xmlns:a16="http://schemas.microsoft.com/office/drawing/2014/main" id="{8032A7AF-632A-45AB-9B64-6139A554921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" name="Freeform 454">
              <a:extLst>
                <a:ext uri="{FF2B5EF4-FFF2-40B4-BE49-F238E27FC236}">
                  <a16:creationId xmlns:a16="http://schemas.microsoft.com/office/drawing/2014/main" id="{B5BE53EC-D583-4916-9DD2-916ACD8761A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" name="Line 455">
              <a:extLst>
                <a:ext uri="{FF2B5EF4-FFF2-40B4-BE49-F238E27FC236}">
                  <a16:creationId xmlns:a16="http://schemas.microsoft.com/office/drawing/2014/main" id="{DCC75B3F-34E3-4BCF-B133-1CE3102078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83" name="Picture 1070" descr="messerflugflieger2">
            <a:extLst>
              <a:ext uri="{FF2B5EF4-FFF2-40B4-BE49-F238E27FC236}">
                <a16:creationId xmlns:a16="http://schemas.microsoft.com/office/drawing/2014/main" id="{DF4F4A0C-F0C7-439D-9039-50D61E09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198664" flipV="1">
            <a:off x="5217099" y="1760424"/>
            <a:ext cx="10985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" name="Group 448">
            <a:extLst>
              <a:ext uri="{FF2B5EF4-FFF2-40B4-BE49-F238E27FC236}">
                <a16:creationId xmlns:a16="http://schemas.microsoft.com/office/drawing/2014/main" id="{875B3A9A-8A41-437F-BCD7-E14129680BEF}"/>
              </a:ext>
            </a:extLst>
          </p:cNvPr>
          <p:cNvGrpSpPr>
            <a:grpSpLocks/>
          </p:cNvGrpSpPr>
          <p:nvPr/>
        </p:nvGrpSpPr>
        <p:grpSpPr bwMode="auto">
          <a:xfrm rot="18662368" flipV="1">
            <a:off x="4892403" y="2851411"/>
            <a:ext cx="709613" cy="608013"/>
            <a:chOff x="4545" y="394"/>
            <a:chExt cx="392" cy="361"/>
          </a:xfrm>
        </p:grpSpPr>
        <p:sp>
          <p:nvSpPr>
            <p:cNvPr id="185" name="AutoShape 449">
              <a:extLst>
                <a:ext uri="{FF2B5EF4-FFF2-40B4-BE49-F238E27FC236}">
                  <a16:creationId xmlns:a16="http://schemas.microsoft.com/office/drawing/2014/main" id="{5EFB0A76-7F86-462A-827F-DB2DABDDDE3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6" name="Freeform 450">
              <a:extLst>
                <a:ext uri="{FF2B5EF4-FFF2-40B4-BE49-F238E27FC236}">
                  <a16:creationId xmlns:a16="http://schemas.microsoft.com/office/drawing/2014/main" id="{5280C10F-7EA8-4FAC-8BF4-4D770E255F0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7" name="Freeform 451">
              <a:extLst>
                <a:ext uri="{FF2B5EF4-FFF2-40B4-BE49-F238E27FC236}">
                  <a16:creationId xmlns:a16="http://schemas.microsoft.com/office/drawing/2014/main" id="{1DC8B96B-E278-4AA9-B8B5-A39C14205A7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8" name="Freeform 452">
              <a:extLst>
                <a:ext uri="{FF2B5EF4-FFF2-40B4-BE49-F238E27FC236}">
                  <a16:creationId xmlns:a16="http://schemas.microsoft.com/office/drawing/2014/main" id="{50E4B0EE-B830-4B7B-8E54-9A53448E841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Freeform 453">
              <a:extLst>
                <a:ext uri="{FF2B5EF4-FFF2-40B4-BE49-F238E27FC236}">
                  <a16:creationId xmlns:a16="http://schemas.microsoft.com/office/drawing/2014/main" id="{AD5CCF89-F858-4379-A05B-B8ECB4E8CA2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0" name="Freeform 454">
              <a:extLst>
                <a:ext uri="{FF2B5EF4-FFF2-40B4-BE49-F238E27FC236}">
                  <a16:creationId xmlns:a16="http://schemas.microsoft.com/office/drawing/2014/main" id="{F1501AB2-D5C0-4436-85DA-99C0A70D6E4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1" name="Line 455">
              <a:extLst>
                <a:ext uri="{FF2B5EF4-FFF2-40B4-BE49-F238E27FC236}">
                  <a16:creationId xmlns:a16="http://schemas.microsoft.com/office/drawing/2014/main" id="{3901F7E9-9615-45CC-A3FC-5D99FA6C8F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5" name="Text Box 145">
            <a:extLst>
              <a:ext uri="{FF2B5EF4-FFF2-40B4-BE49-F238E27FC236}">
                <a16:creationId xmlns:a16="http://schemas.microsoft.com/office/drawing/2014/main" id="{DD3D22CC-F7E9-4213-9A56-E0DF2EB19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195" y="2829768"/>
            <a:ext cx="1309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sp>
        <p:nvSpPr>
          <p:cNvPr id="207" name="Text Box 145">
            <a:extLst>
              <a:ext uri="{FF2B5EF4-FFF2-40B4-BE49-F238E27FC236}">
                <a16:creationId xmlns:a16="http://schemas.microsoft.com/office/drawing/2014/main" id="{46873617-836A-4453-9590-F6CB52B1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692" y="3121109"/>
            <a:ext cx="1309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sp>
        <p:nvSpPr>
          <p:cNvPr id="208" name="Text Box 145">
            <a:extLst>
              <a:ext uri="{FF2B5EF4-FFF2-40B4-BE49-F238E27FC236}">
                <a16:creationId xmlns:a16="http://schemas.microsoft.com/office/drawing/2014/main" id="{DCAC6E5F-7EE6-42C3-83DC-D753FCFDF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630" y="4094602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¼ roll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sp>
        <p:nvSpPr>
          <p:cNvPr id="4" name="Bogen 3">
            <a:extLst>
              <a:ext uri="{FF2B5EF4-FFF2-40B4-BE49-F238E27FC236}">
                <a16:creationId xmlns:a16="http://schemas.microsoft.com/office/drawing/2014/main" id="{95DFAB31-E50A-40B2-8EE1-669F16EE0F00}"/>
              </a:ext>
            </a:extLst>
          </p:cNvPr>
          <p:cNvSpPr/>
          <p:nvPr/>
        </p:nvSpPr>
        <p:spPr bwMode="auto">
          <a:xfrm rot="7325218">
            <a:off x="4155163" y="3201093"/>
            <a:ext cx="805804" cy="621886"/>
          </a:xfrm>
          <a:prstGeom prst="arc">
            <a:avLst>
              <a:gd name="adj1" fmla="val 16914366"/>
              <a:gd name="adj2" fmla="val 202407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Bogen 210">
            <a:extLst>
              <a:ext uri="{FF2B5EF4-FFF2-40B4-BE49-F238E27FC236}">
                <a16:creationId xmlns:a16="http://schemas.microsoft.com/office/drawing/2014/main" id="{80C920B9-3042-40A8-BAE9-A7D27267328A}"/>
              </a:ext>
            </a:extLst>
          </p:cNvPr>
          <p:cNvSpPr/>
          <p:nvPr/>
        </p:nvSpPr>
        <p:spPr bwMode="auto">
          <a:xfrm rot="4600124">
            <a:off x="5497801" y="1469504"/>
            <a:ext cx="805804" cy="621886"/>
          </a:xfrm>
          <a:prstGeom prst="arc">
            <a:avLst>
              <a:gd name="adj1" fmla="val 11163661"/>
              <a:gd name="adj2" fmla="val 202407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Bogen 211">
            <a:extLst>
              <a:ext uri="{FF2B5EF4-FFF2-40B4-BE49-F238E27FC236}">
                <a16:creationId xmlns:a16="http://schemas.microsoft.com/office/drawing/2014/main" id="{573CBEDC-E42E-4F0A-B735-D53EB79223A2}"/>
              </a:ext>
            </a:extLst>
          </p:cNvPr>
          <p:cNvSpPr/>
          <p:nvPr/>
        </p:nvSpPr>
        <p:spPr bwMode="auto">
          <a:xfrm rot="16999876" flipH="1">
            <a:off x="2926225" y="1490157"/>
            <a:ext cx="805804" cy="621886"/>
          </a:xfrm>
          <a:prstGeom prst="arc">
            <a:avLst>
              <a:gd name="adj1" fmla="val 11163661"/>
              <a:gd name="adj2" fmla="val 1951545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780A5F00-9706-474A-A636-6EB52C8837D2}"/>
              </a:ext>
            </a:extLst>
          </p:cNvPr>
          <p:cNvCxnSpPr>
            <a:cxnSpLocks/>
            <a:stCxn id="212" idx="0"/>
          </p:cNvCxnSpPr>
          <p:nvPr/>
        </p:nvCxnSpPr>
        <p:spPr bwMode="auto">
          <a:xfrm flipV="1">
            <a:off x="3379923" y="1382995"/>
            <a:ext cx="2456577" cy="199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0" name="Bogen 219">
            <a:extLst>
              <a:ext uri="{FF2B5EF4-FFF2-40B4-BE49-F238E27FC236}">
                <a16:creationId xmlns:a16="http://schemas.microsoft.com/office/drawing/2014/main" id="{D694850C-57BA-4A77-9CC1-A5B3EAE5D26C}"/>
              </a:ext>
            </a:extLst>
          </p:cNvPr>
          <p:cNvSpPr/>
          <p:nvPr/>
        </p:nvSpPr>
        <p:spPr bwMode="auto">
          <a:xfrm rot="14274782" flipH="1">
            <a:off x="4212929" y="3293450"/>
            <a:ext cx="805804" cy="621886"/>
          </a:xfrm>
          <a:prstGeom prst="arc">
            <a:avLst>
              <a:gd name="adj1" fmla="val 16914366"/>
              <a:gd name="adj2" fmla="val 202407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8" name="Picture 1070" descr="messerflugflieger2">
            <a:extLst>
              <a:ext uri="{FF2B5EF4-FFF2-40B4-BE49-F238E27FC236}">
                <a16:creationId xmlns:a16="http://schemas.microsoft.com/office/drawing/2014/main" id="{ADAC6913-16B5-4ACA-B392-E0A54F41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4793074" y="809258"/>
            <a:ext cx="10985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9" name="Group 448">
            <a:extLst>
              <a:ext uri="{FF2B5EF4-FFF2-40B4-BE49-F238E27FC236}">
                <a16:creationId xmlns:a16="http://schemas.microsoft.com/office/drawing/2014/main" id="{0F05ACE3-1E7B-402A-9DA8-600F49596DF1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3483448" y="1078988"/>
            <a:ext cx="709613" cy="608013"/>
            <a:chOff x="4545" y="394"/>
            <a:chExt cx="392" cy="361"/>
          </a:xfrm>
        </p:grpSpPr>
        <p:sp>
          <p:nvSpPr>
            <p:cNvPr id="230" name="AutoShape 449">
              <a:extLst>
                <a:ext uri="{FF2B5EF4-FFF2-40B4-BE49-F238E27FC236}">
                  <a16:creationId xmlns:a16="http://schemas.microsoft.com/office/drawing/2014/main" id="{58961E34-1EA4-4F6C-A3C1-CA4E87D144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1" name="Freeform 450">
              <a:extLst>
                <a:ext uri="{FF2B5EF4-FFF2-40B4-BE49-F238E27FC236}">
                  <a16:creationId xmlns:a16="http://schemas.microsoft.com/office/drawing/2014/main" id="{91C14BC5-A14A-49D4-AD8A-1347699C976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2" name="Freeform 451">
              <a:extLst>
                <a:ext uri="{FF2B5EF4-FFF2-40B4-BE49-F238E27FC236}">
                  <a16:creationId xmlns:a16="http://schemas.microsoft.com/office/drawing/2014/main" id="{21208933-45E5-4950-879E-1087778B365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Freeform 452">
              <a:extLst>
                <a:ext uri="{FF2B5EF4-FFF2-40B4-BE49-F238E27FC236}">
                  <a16:creationId xmlns:a16="http://schemas.microsoft.com/office/drawing/2014/main" id="{8D2C0601-79D5-4327-BA9C-D9A405FF69A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" name="Freeform 453">
              <a:extLst>
                <a:ext uri="{FF2B5EF4-FFF2-40B4-BE49-F238E27FC236}">
                  <a16:creationId xmlns:a16="http://schemas.microsoft.com/office/drawing/2014/main" id="{30085F0F-8AD1-4D84-96AA-ECE4C9968EA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" name="Freeform 454">
              <a:extLst>
                <a:ext uri="{FF2B5EF4-FFF2-40B4-BE49-F238E27FC236}">
                  <a16:creationId xmlns:a16="http://schemas.microsoft.com/office/drawing/2014/main" id="{E798BC61-C694-402F-A4C7-749A1226215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6" name="Line 455">
              <a:extLst>
                <a:ext uri="{FF2B5EF4-FFF2-40B4-BE49-F238E27FC236}">
                  <a16:creationId xmlns:a16="http://schemas.microsoft.com/office/drawing/2014/main" id="{9570D56D-8FDB-454C-A638-5175157867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5" name="Picture 1070" descr="messerflugflieger2">
            <a:extLst>
              <a:ext uri="{FF2B5EF4-FFF2-40B4-BE49-F238E27FC236}">
                <a16:creationId xmlns:a16="http://schemas.microsoft.com/office/drawing/2014/main" id="{335EC318-F3BD-48A7-908B-FAF0C121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29924" flipV="1">
            <a:off x="3425991" y="2499405"/>
            <a:ext cx="11001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Text Box 145">
            <a:extLst>
              <a:ext uri="{FF2B5EF4-FFF2-40B4-BE49-F238E27FC236}">
                <a16:creationId xmlns:a16="http://schemas.microsoft.com/office/drawing/2014/main" id="{ACC63259-23A1-4547-9E6F-119C27B7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643" y="1707683"/>
            <a:ext cx="1309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8051800" y="6529388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F-27.05.02</a:t>
            </a: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490822" y="190848"/>
            <a:ext cx="7275513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r>
              <a:rPr lang="en-GB" sz="2000" b="1" dirty="0"/>
              <a:t>F-27.05 Triangle with quarter roll integrated, half roll, half roll, half roll, quarter roll integrated</a:t>
            </a:r>
            <a:endParaRPr lang="de-DE" sz="2000" dirty="0"/>
          </a:p>
        </p:txBody>
      </p:sp>
      <p:sp>
        <p:nvSpPr>
          <p:cNvPr id="146" name="Text Box 145">
            <a:extLst>
              <a:ext uri="{FF2B5EF4-FFF2-40B4-BE49-F238E27FC236}">
                <a16:creationId xmlns:a16="http://schemas.microsoft.com/office/drawing/2014/main" id="{58FD880F-AC42-4C3B-97A1-E33D3127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612" y="2931192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¼ roll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grpSp>
        <p:nvGrpSpPr>
          <p:cNvPr id="117" name="Group 307">
            <a:extLst>
              <a:ext uri="{FF2B5EF4-FFF2-40B4-BE49-F238E27FC236}">
                <a16:creationId xmlns:a16="http://schemas.microsoft.com/office/drawing/2014/main" id="{F2DB55DD-8262-444A-AFE6-EC052D490989}"/>
              </a:ext>
            </a:extLst>
          </p:cNvPr>
          <p:cNvGrpSpPr>
            <a:grpSpLocks/>
          </p:cNvGrpSpPr>
          <p:nvPr/>
        </p:nvGrpSpPr>
        <p:grpSpPr bwMode="auto">
          <a:xfrm rot="156472">
            <a:off x="4731381" y="2846237"/>
            <a:ext cx="946758" cy="320967"/>
            <a:chOff x="4875" y="7237"/>
            <a:chExt cx="4230" cy="1883"/>
          </a:xfrm>
        </p:grpSpPr>
        <p:sp>
          <p:nvSpPr>
            <p:cNvPr id="144" name="Arc 308">
              <a:extLst>
                <a:ext uri="{FF2B5EF4-FFF2-40B4-BE49-F238E27FC236}">
                  <a16:creationId xmlns:a16="http://schemas.microsoft.com/office/drawing/2014/main" id="{FCC3F001-E134-4C57-833B-6CB51D35E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AutoShape 309">
              <a:extLst>
                <a:ext uri="{FF2B5EF4-FFF2-40B4-BE49-F238E27FC236}">
                  <a16:creationId xmlns:a16="http://schemas.microsoft.com/office/drawing/2014/main" id="{BD510822-2FFE-4C48-9A0C-CA54CD7A50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19" name="Group 307">
            <a:extLst>
              <a:ext uri="{FF2B5EF4-FFF2-40B4-BE49-F238E27FC236}">
                <a16:creationId xmlns:a16="http://schemas.microsoft.com/office/drawing/2014/main" id="{77D8B3A3-A403-46A9-86BB-75441AE7F9E8}"/>
              </a:ext>
            </a:extLst>
          </p:cNvPr>
          <p:cNvGrpSpPr>
            <a:grpSpLocks/>
          </p:cNvGrpSpPr>
          <p:nvPr/>
        </p:nvGrpSpPr>
        <p:grpSpPr bwMode="auto">
          <a:xfrm rot="17022475" flipH="1" flipV="1">
            <a:off x="2992530" y="2463392"/>
            <a:ext cx="1003123" cy="284978"/>
            <a:chOff x="4875" y="7237"/>
            <a:chExt cx="4230" cy="1883"/>
          </a:xfrm>
        </p:grpSpPr>
        <p:sp>
          <p:nvSpPr>
            <p:cNvPr id="142" name="Arc 308">
              <a:extLst>
                <a:ext uri="{FF2B5EF4-FFF2-40B4-BE49-F238E27FC236}">
                  <a16:creationId xmlns:a16="http://schemas.microsoft.com/office/drawing/2014/main" id="{37E91F96-F4FE-4C84-9043-36848F76F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AutoShape 309">
              <a:extLst>
                <a:ext uri="{FF2B5EF4-FFF2-40B4-BE49-F238E27FC236}">
                  <a16:creationId xmlns:a16="http://schemas.microsoft.com/office/drawing/2014/main" id="{850CBB4C-8A7A-4B1C-9F2A-9275508E6A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1" name="Line 641">
            <a:extLst>
              <a:ext uri="{FF2B5EF4-FFF2-40B4-BE49-F238E27FC236}">
                <a16:creationId xmlns:a16="http://schemas.microsoft.com/office/drawing/2014/main" id="{DDA0D43C-9F7F-4DC5-8F11-C049704C0D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81447" y="2038636"/>
            <a:ext cx="1333140" cy="17804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" name="Line 642">
            <a:extLst>
              <a:ext uri="{FF2B5EF4-FFF2-40B4-BE49-F238E27FC236}">
                <a16:creationId xmlns:a16="http://schemas.microsoft.com/office/drawing/2014/main" id="{0A38A53E-B8A9-4C1B-93A5-D8A254F1D9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6047" y="2084902"/>
            <a:ext cx="1353389" cy="16538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" name="Line 645">
            <a:extLst>
              <a:ext uri="{FF2B5EF4-FFF2-40B4-BE49-F238E27FC236}">
                <a16:creationId xmlns:a16="http://schemas.microsoft.com/office/drawing/2014/main" id="{D689E0AA-C8D3-4049-A24F-641920784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2186" y="3988322"/>
            <a:ext cx="1419150" cy="41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" name="Line 646">
            <a:extLst>
              <a:ext uri="{FF2B5EF4-FFF2-40B4-BE49-F238E27FC236}">
                <a16:creationId xmlns:a16="http://schemas.microsoft.com/office/drawing/2014/main" id="{FB307768-6D07-4D29-AB5D-B07FFEE20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461" y="3867407"/>
            <a:ext cx="1590576" cy="2521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27" name="Gerader Verbinder 126">
            <a:extLst>
              <a:ext uri="{FF2B5EF4-FFF2-40B4-BE49-F238E27FC236}">
                <a16:creationId xmlns:a16="http://schemas.microsoft.com/office/drawing/2014/main" id="{3FB3BEE2-FA17-475D-8FC5-5453529CC78E}"/>
              </a:ext>
            </a:extLst>
          </p:cNvPr>
          <p:cNvCxnSpPr/>
          <p:nvPr/>
        </p:nvCxnSpPr>
        <p:spPr bwMode="auto">
          <a:xfrm flipV="1">
            <a:off x="4094972" y="3622638"/>
            <a:ext cx="225425" cy="198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44902679-4A60-4002-B79E-C963349644B5}"/>
              </a:ext>
            </a:extLst>
          </p:cNvPr>
          <p:cNvCxnSpPr>
            <a:cxnSpLocks/>
          </p:cNvCxnSpPr>
          <p:nvPr/>
        </p:nvCxnSpPr>
        <p:spPr bwMode="auto">
          <a:xfrm>
            <a:off x="4680834" y="3819801"/>
            <a:ext cx="2" cy="2748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r Verbinder 129">
            <a:extLst>
              <a:ext uri="{FF2B5EF4-FFF2-40B4-BE49-F238E27FC236}">
                <a16:creationId xmlns:a16="http://schemas.microsoft.com/office/drawing/2014/main" id="{07328C0F-DEB1-4BD7-A2CA-86892CC64B1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76339" y="3594613"/>
            <a:ext cx="235365" cy="2213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r Verbinder 131">
            <a:extLst>
              <a:ext uri="{FF2B5EF4-FFF2-40B4-BE49-F238E27FC236}">
                <a16:creationId xmlns:a16="http://schemas.microsoft.com/office/drawing/2014/main" id="{28F2F58F-F086-491F-A098-262788389002}"/>
              </a:ext>
            </a:extLst>
          </p:cNvPr>
          <p:cNvCxnSpPr>
            <a:cxnSpLocks/>
          </p:cNvCxnSpPr>
          <p:nvPr/>
        </p:nvCxnSpPr>
        <p:spPr bwMode="auto">
          <a:xfrm flipV="1">
            <a:off x="4366057" y="3717134"/>
            <a:ext cx="0" cy="327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688">
            <a:extLst>
              <a:ext uri="{FF2B5EF4-FFF2-40B4-BE49-F238E27FC236}">
                <a16:creationId xmlns:a16="http://schemas.microsoft.com/office/drawing/2014/main" id="{BB596253-E809-4D4F-88B1-39601D1851D3}"/>
              </a:ext>
            </a:extLst>
          </p:cNvPr>
          <p:cNvGrpSpPr>
            <a:grpSpLocks/>
          </p:cNvGrpSpPr>
          <p:nvPr/>
        </p:nvGrpSpPr>
        <p:grpSpPr bwMode="auto">
          <a:xfrm rot="4455070">
            <a:off x="3919115" y="3673216"/>
            <a:ext cx="762963" cy="317719"/>
            <a:chOff x="4875" y="7237"/>
            <a:chExt cx="4230" cy="1883"/>
          </a:xfrm>
        </p:grpSpPr>
        <p:sp>
          <p:nvSpPr>
            <p:cNvPr id="140" name="Arc 689">
              <a:extLst>
                <a:ext uri="{FF2B5EF4-FFF2-40B4-BE49-F238E27FC236}">
                  <a16:creationId xmlns:a16="http://schemas.microsoft.com/office/drawing/2014/main" id="{51873F9A-C574-4292-A649-85E44B8A7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AutoShape 690">
              <a:extLst>
                <a:ext uri="{FF2B5EF4-FFF2-40B4-BE49-F238E27FC236}">
                  <a16:creationId xmlns:a16="http://schemas.microsoft.com/office/drawing/2014/main" id="{190EA5D7-25BE-4B3C-AF4A-730124BCA2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134" name="Group 688">
            <a:extLst>
              <a:ext uri="{FF2B5EF4-FFF2-40B4-BE49-F238E27FC236}">
                <a16:creationId xmlns:a16="http://schemas.microsoft.com/office/drawing/2014/main" id="{B4576F82-253B-4EF5-BDD7-5D850F20CD4E}"/>
              </a:ext>
            </a:extLst>
          </p:cNvPr>
          <p:cNvGrpSpPr>
            <a:grpSpLocks/>
          </p:cNvGrpSpPr>
          <p:nvPr/>
        </p:nvGrpSpPr>
        <p:grpSpPr bwMode="auto">
          <a:xfrm rot="6626314" flipH="1">
            <a:off x="3959044" y="3827266"/>
            <a:ext cx="785148" cy="287101"/>
            <a:chOff x="4875" y="7237"/>
            <a:chExt cx="4230" cy="1883"/>
          </a:xfrm>
        </p:grpSpPr>
        <p:sp>
          <p:nvSpPr>
            <p:cNvPr id="138" name="Arc 689">
              <a:extLst>
                <a:ext uri="{FF2B5EF4-FFF2-40B4-BE49-F238E27FC236}">
                  <a16:creationId xmlns:a16="http://schemas.microsoft.com/office/drawing/2014/main" id="{301B1CEA-64D2-40E9-9503-C72CCA1E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AutoShape 690">
              <a:extLst>
                <a:ext uri="{FF2B5EF4-FFF2-40B4-BE49-F238E27FC236}">
                  <a16:creationId xmlns:a16="http://schemas.microsoft.com/office/drawing/2014/main" id="{5FD3319D-B381-4320-BC06-01668BFE37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135" name="Group 688">
            <a:extLst>
              <a:ext uri="{FF2B5EF4-FFF2-40B4-BE49-F238E27FC236}">
                <a16:creationId xmlns:a16="http://schemas.microsoft.com/office/drawing/2014/main" id="{0A5FE552-0A35-4B40-A362-F5DF84F77D81}"/>
              </a:ext>
            </a:extLst>
          </p:cNvPr>
          <p:cNvGrpSpPr>
            <a:grpSpLocks/>
          </p:cNvGrpSpPr>
          <p:nvPr/>
        </p:nvGrpSpPr>
        <p:grpSpPr bwMode="auto">
          <a:xfrm rot="7424631" flipV="1">
            <a:off x="4359368" y="1244980"/>
            <a:ext cx="901983" cy="281896"/>
            <a:chOff x="4875" y="7237"/>
            <a:chExt cx="4230" cy="1883"/>
          </a:xfrm>
        </p:grpSpPr>
        <p:sp>
          <p:nvSpPr>
            <p:cNvPr id="136" name="Arc 689">
              <a:extLst>
                <a:ext uri="{FF2B5EF4-FFF2-40B4-BE49-F238E27FC236}">
                  <a16:creationId xmlns:a16="http://schemas.microsoft.com/office/drawing/2014/main" id="{CB2B6468-D1AD-4159-8ABF-24958794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AutoShape 690">
              <a:extLst>
                <a:ext uri="{FF2B5EF4-FFF2-40B4-BE49-F238E27FC236}">
                  <a16:creationId xmlns:a16="http://schemas.microsoft.com/office/drawing/2014/main" id="{C6AF9CB5-CBE9-462F-8458-582204223A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47" name="AutoShape 1210">
            <a:extLst>
              <a:ext uri="{FF2B5EF4-FFF2-40B4-BE49-F238E27FC236}">
                <a16:creationId xmlns:a16="http://schemas.microsoft.com/office/drawing/2014/main" id="{75374B5A-5D38-4CE7-AC4E-86B38905EAE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55790" y="389056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48" name="Group 1211">
            <a:extLst>
              <a:ext uri="{FF2B5EF4-FFF2-40B4-BE49-F238E27FC236}">
                <a16:creationId xmlns:a16="http://schemas.microsoft.com/office/drawing/2014/main" id="{7F6F01C8-B9F3-467E-BF88-070DA758DB7E}"/>
              </a:ext>
            </a:extLst>
          </p:cNvPr>
          <p:cNvGrpSpPr>
            <a:grpSpLocks/>
          </p:cNvGrpSpPr>
          <p:nvPr/>
        </p:nvGrpSpPr>
        <p:grpSpPr bwMode="auto">
          <a:xfrm rot="16361537" flipH="1">
            <a:off x="5290711" y="3680935"/>
            <a:ext cx="371475" cy="550863"/>
            <a:chOff x="2820" y="264"/>
            <a:chExt cx="420" cy="1452"/>
          </a:xfrm>
        </p:grpSpPr>
        <p:sp>
          <p:nvSpPr>
            <p:cNvPr id="149" name="Line 1212">
              <a:extLst>
                <a:ext uri="{FF2B5EF4-FFF2-40B4-BE49-F238E27FC236}">
                  <a16:creationId xmlns:a16="http://schemas.microsoft.com/office/drawing/2014/main" id="{3F03CB48-FD26-4F95-A65F-A6466D7DC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0" name="Group 1213">
              <a:extLst>
                <a:ext uri="{FF2B5EF4-FFF2-40B4-BE49-F238E27FC236}">
                  <a16:creationId xmlns:a16="http://schemas.microsoft.com/office/drawing/2014/main" id="{EAE8BF6F-047C-4B9D-800B-E90E9B004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1" name="Group 1214">
                <a:extLst>
                  <a:ext uri="{FF2B5EF4-FFF2-40B4-BE49-F238E27FC236}">
                    <a16:creationId xmlns:a16="http://schemas.microsoft.com/office/drawing/2014/main" id="{854D840F-B5E7-485F-9604-1AB0030DF5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4" name="Group 1215">
                  <a:extLst>
                    <a:ext uri="{FF2B5EF4-FFF2-40B4-BE49-F238E27FC236}">
                      <a16:creationId xmlns:a16="http://schemas.microsoft.com/office/drawing/2014/main" id="{D033F7DA-988D-4AFE-9340-0F6BF52DD9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6" name="Group 1216">
                    <a:extLst>
                      <a:ext uri="{FF2B5EF4-FFF2-40B4-BE49-F238E27FC236}">
                        <a16:creationId xmlns:a16="http://schemas.microsoft.com/office/drawing/2014/main" id="{36396F54-B21F-48FA-9945-0595CA1B7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9" name="Freeform 1217">
                      <a:extLst>
                        <a:ext uri="{FF2B5EF4-FFF2-40B4-BE49-F238E27FC236}">
                          <a16:creationId xmlns:a16="http://schemas.microsoft.com/office/drawing/2014/main" id="{D5048C32-42DA-402E-B160-BB1441F948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0" name="Freeform 1218">
                      <a:extLst>
                        <a:ext uri="{FF2B5EF4-FFF2-40B4-BE49-F238E27FC236}">
                          <a16:creationId xmlns:a16="http://schemas.microsoft.com/office/drawing/2014/main" id="{8008E797-FC40-4182-AAE3-88D0A89AAB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7" name="Freeform 1219">
                    <a:extLst>
                      <a:ext uri="{FF2B5EF4-FFF2-40B4-BE49-F238E27FC236}">
                        <a16:creationId xmlns:a16="http://schemas.microsoft.com/office/drawing/2014/main" id="{E2F422A5-07AB-402D-87E1-BB9B299C40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8" name="Freeform 1220">
                    <a:extLst>
                      <a:ext uri="{FF2B5EF4-FFF2-40B4-BE49-F238E27FC236}">
                        <a16:creationId xmlns:a16="http://schemas.microsoft.com/office/drawing/2014/main" id="{941FAF73-024B-40E6-BABD-DDE645E5A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5" name="Line 1221">
                  <a:extLst>
                    <a:ext uri="{FF2B5EF4-FFF2-40B4-BE49-F238E27FC236}">
                      <a16:creationId xmlns:a16="http://schemas.microsoft.com/office/drawing/2014/main" id="{C2AA78F9-2980-4C9F-B42C-84A4A9390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2" name="AutoShape 1222">
                <a:extLst>
                  <a:ext uri="{FF2B5EF4-FFF2-40B4-BE49-F238E27FC236}">
                    <a16:creationId xmlns:a16="http://schemas.microsoft.com/office/drawing/2014/main" id="{06DA4F7A-889E-459D-9BDF-DFAA0B090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3" name="Line 1223">
                <a:extLst>
                  <a:ext uri="{FF2B5EF4-FFF2-40B4-BE49-F238E27FC236}">
                    <a16:creationId xmlns:a16="http://schemas.microsoft.com/office/drawing/2014/main" id="{5E6AD086-AA58-4074-92A8-4E23D01F4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1" name="AutoShape 1183">
            <a:extLst>
              <a:ext uri="{FF2B5EF4-FFF2-40B4-BE49-F238E27FC236}">
                <a16:creationId xmlns:a16="http://schemas.microsoft.com/office/drawing/2014/main" id="{3D4C3281-A560-447C-B73B-6E3FFFCB8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95" y="377103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62" name="Group 1267">
            <a:extLst>
              <a:ext uri="{FF2B5EF4-FFF2-40B4-BE49-F238E27FC236}">
                <a16:creationId xmlns:a16="http://schemas.microsoft.com/office/drawing/2014/main" id="{B52100EC-D2A2-45C4-9AC7-FC18BC817F75}"/>
              </a:ext>
            </a:extLst>
          </p:cNvPr>
          <p:cNvGrpSpPr>
            <a:grpSpLocks/>
          </p:cNvGrpSpPr>
          <p:nvPr/>
        </p:nvGrpSpPr>
        <p:grpSpPr bwMode="auto">
          <a:xfrm rot="5238463" flipH="1" flipV="1">
            <a:off x="2633861" y="3587702"/>
            <a:ext cx="371475" cy="550862"/>
            <a:chOff x="2820" y="264"/>
            <a:chExt cx="420" cy="1452"/>
          </a:xfrm>
        </p:grpSpPr>
        <p:sp>
          <p:nvSpPr>
            <p:cNvPr id="163" name="Line 1268">
              <a:extLst>
                <a:ext uri="{FF2B5EF4-FFF2-40B4-BE49-F238E27FC236}">
                  <a16:creationId xmlns:a16="http://schemas.microsoft.com/office/drawing/2014/main" id="{C13A01FC-E645-4B86-9FAA-DE69952E5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" name="Group 1269">
              <a:extLst>
                <a:ext uri="{FF2B5EF4-FFF2-40B4-BE49-F238E27FC236}">
                  <a16:creationId xmlns:a16="http://schemas.microsoft.com/office/drawing/2014/main" id="{DB25BA66-273A-4343-9CE1-3DAE295B98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5" name="Group 1270">
                <a:extLst>
                  <a:ext uri="{FF2B5EF4-FFF2-40B4-BE49-F238E27FC236}">
                    <a16:creationId xmlns:a16="http://schemas.microsoft.com/office/drawing/2014/main" id="{D3E3BA9D-4CC8-44A2-9E5B-DF8C4ADEA0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8" name="Group 1271">
                  <a:extLst>
                    <a:ext uri="{FF2B5EF4-FFF2-40B4-BE49-F238E27FC236}">
                      <a16:creationId xmlns:a16="http://schemas.microsoft.com/office/drawing/2014/main" id="{9C51A6F0-812C-4941-8782-185EA6DECF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0" name="Group 1272">
                    <a:extLst>
                      <a:ext uri="{FF2B5EF4-FFF2-40B4-BE49-F238E27FC236}">
                        <a16:creationId xmlns:a16="http://schemas.microsoft.com/office/drawing/2014/main" id="{317F14C5-2AFC-42C2-A4A8-4564A089D4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3" name="Freeform 1273">
                      <a:extLst>
                        <a:ext uri="{FF2B5EF4-FFF2-40B4-BE49-F238E27FC236}">
                          <a16:creationId xmlns:a16="http://schemas.microsoft.com/office/drawing/2014/main" id="{323A97EF-94F8-48CF-9030-C9CC071B0D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4" name="Freeform 1274">
                      <a:extLst>
                        <a:ext uri="{FF2B5EF4-FFF2-40B4-BE49-F238E27FC236}">
                          <a16:creationId xmlns:a16="http://schemas.microsoft.com/office/drawing/2014/main" id="{02E1C5F8-95E3-4B32-B571-FBA22CCD27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1" name="Freeform 1275">
                    <a:extLst>
                      <a:ext uri="{FF2B5EF4-FFF2-40B4-BE49-F238E27FC236}">
                        <a16:creationId xmlns:a16="http://schemas.microsoft.com/office/drawing/2014/main" id="{A0F320B6-F2F2-49A8-859B-BB6904229C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2" name="Freeform 1276">
                    <a:extLst>
                      <a:ext uri="{FF2B5EF4-FFF2-40B4-BE49-F238E27FC236}">
                        <a16:creationId xmlns:a16="http://schemas.microsoft.com/office/drawing/2014/main" id="{91A2C309-309A-469A-BE34-4F2917188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9" name="Line 1277">
                  <a:extLst>
                    <a:ext uri="{FF2B5EF4-FFF2-40B4-BE49-F238E27FC236}">
                      <a16:creationId xmlns:a16="http://schemas.microsoft.com/office/drawing/2014/main" id="{8DEB4570-F9D1-4A60-BBA6-42FEBD9ED8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6" name="AutoShape 1278">
                <a:extLst>
                  <a:ext uri="{FF2B5EF4-FFF2-40B4-BE49-F238E27FC236}">
                    <a16:creationId xmlns:a16="http://schemas.microsoft.com/office/drawing/2014/main" id="{BAC1ABC3-60B2-4DE4-B5A3-B8A5645A3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67" name="Line 1279">
                <a:extLst>
                  <a:ext uri="{FF2B5EF4-FFF2-40B4-BE49-F238E27FC236}">
                    <a16:creationId xmlns:a16="http://schemas.microsoft.com/office/drawing/2014/main" id="{5BE82D14-1B00-4DB8-833F-6CF9A5FAE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5" name="Group 448">
            <a:extLst>
              <a:ext uri="{FF2B5EF4-FFF2-40B4-BE49-F238E27FC236}">
                <a16:creationId xmlns:a16="http://schemas.microsoft.com/office/drawing/2014/main" id="{924A26E9-6B30-4304-9103-63EA1213FA3B}"/>
              </a:ext>
            </a:extLst>
          </p:cNvPr>
          <p:cNvGrpSpPr>
            <a:grpSpLocks/>
          </p:cNvGrpSpPr>
          <p:nvPr/>
        </p:nvGrpSpPr>
        <p:grpSpPr bwMode="auto">
          <a:xfrm rot="2863035" flipV="1">
            <a:off x="2829335" y="2027236"/>
            <a:ext cx="709613" cy="608012"/>
            <a:chOff x="4545" y="394"/>
            <a:chExt cx="392" cy="361"/>
          </a:xfrm>
        </p:grpSpPr>
        <p:sp>
          <p:nvSpPr>
            <p:cNvPr id="176" name="AutoShape 449">
              <a:extLst>
                <a:ext uri="{FF2B5EF4-FFF2-40B4-BE49-F238E27FC236}">
                  <a16:creationId xmlns:a16="http://schemas.microsoft.com/office/drawing/2014/main" id="{FA935693-DC7D-4EAF-A2A7-8D5CD0208C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" name="Freeform 450">
              <a:extLst>
                <a:ext uri="{FF2B5EF4-FFF2-40B4-BE49-F238E27FC236}">
                  <a16:creationId xmlns:a16="http://schemas.microsoft.com/office/drawing/2014/main" id="{C3FF0D05-F795-498A-AC2D-0CE2747E6AF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" name="Freeform 451">
              <a:extLst>
                <a:ext uri="{FF2B5EF4-FFF2-40B4-BE49-F238E27FC236}">
                  <a16:creationId xmlns:a16="http://schemas.microsoft.com/office/drawing/2014/main" id="{9028E179-C145-4C50-AB8F-9F0CF81E4CF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" name="Freeform 452">
              <a:extLst>
                <a:ext uri="{FF2B5EF4-FFF2-40B4-BE49-F238E27FC236}">
                  <a16:creationId xmlns:a16="http://schemas.microsoft.com/office/drawing/2014/main" id="{D0BEC54C-9558-480A-9487-C082DBCD576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Freeform 453">
              <a:extLst>
                <a:ext uri="{FF2B5EF4-FFF2-40B4-BE49-F238E27FC236}">
                  <a16:creationId xmlns:a16="http://schemas.microsoft.com/office/drawing/2014/main" id="{8032A7AF-632A-45AB-9B64-6139A554921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" name="Freeform 454">
              <a:extLst>
                <a:ext uri="{FF2B5EF4-FFF2-40B4-BE49-F238E27FC236}">
                  <a16:creationId xmlns:a16="http://schemas.microsoft.com/office/drawing/2014/main" id="{B5BE53EC-D583-4916-9DD2-916ACD8761A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" name="Line 455">
              <a:extLst>
                <a:ext uri="{FF2B5EF4-FFF2-40B4-BE49-F238E27FC236}">
                  <a16:creationId xmlns:a16="http://schemas.microsoft.com/office/drawing/2014/main" id="{DCC75B3F-34E3-4BCF-B133-1CE3102078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83" name="Picture 1070" descr="messerflugflieger2">
            <a:extLst>
              <a:ext uri="{FF2B5EF4-FFF2-40B4-BE49-F238E27FC236}">
                <a16:creationId xmlns:a16="http://schemas.microsoft.com/office/drawing/2014/main" id="{DF4F4A0C-F0C7-439D-9039-50D61E09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198664" flipV="1">
            <a:off x="5140899" y="1760424"/>
            <a:ext cx="10985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" name="Group 448">
            <a:extLst>
              <a:ext uri="{FF2B5EF4-FFF2-40B4-BE49-F238E27FC236}">
                <a16:creationId xmlns:a16="http://schemas.microsoft.com/office/drawing/2014/main" id="{875B3A9A-8A41-437F-BCD7-E14129680BEF}"/>
              </a:ext>
            </a:extLst>
          </p:cNvPr>
          <p:cNvGrpSpPr>
            <a:grpSpLocks/>
          </p:cNvGrpSpPr>
          <p:nvPr/>
        </p:nvGrpSpPr>
        <p:grpSpPr bwMode="auto">
          <a:xfrm rot="18662368" flipV="1">
            <a:off x="4816203" y="2851411"/>
            <a:ext cx="709613" cy="608013"/>
            <a:chOff x="4545" y="394"/>
            <a:chExt cx="392" cy="361"/>
          </a:xfrm>
        </p:grpSpPr>
        <p:sp>
          <p:nvSpPr>
            <p:cNvPr id="185" name="AutoShape 449">
              <a:extLst>
                <a:ext uri="{FF2B5EF4-FFF2-40B4-BE49-F238E27FC236}">
                  <a16:creationId xmlns:a16="http://schemas.microsoft.com/office/drawing/2014/main" id="{5EFB0A76-7F86-462A-827F-DB2DABDDDE3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6" name="Freeform 450">
              <a:extLst>
                <a:ext uri="{FF2B5EF4-FFF2-40B4-BE49-F238E27FC236}">
                  <a16:creationId xmlns:a16="http://schemas.microsoft.com/office/drawing/2014/main" id="{5280C10F-7EA8-4FAC-8BF4-4D770E255F0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7" name="Freeform 451">
              <a:extLst>
                <a:ext uri="{FF2B5EF4-FFF2-40B4-BE49-F238E27FC236}">
                  <a16:creationId xmlns:a16="http://schemas.microsoft.com/office/drawing/2014/main" id="{1DC8B96B-E278-4AA9-B8B5-A39C14205A7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8" name="Freeform 452">
              <a:extLst>
                <a:ext uri="{FF2B5EF4-FFF2-40B4-BE49-F238E27FC236}">
                  <a16:creationId xmlns:a16="http://schemas.microsoft.com/office/drawing/2014/main" id="{50E4B0EE-B830-4B7B-8E54-9A53448E841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Freeform 453">
              <a:extLst>
                <a:ext uri="{FF2B5EF4-FFF2-40B4-BE49-F238E27FC236}">
                  <a16:creationId xmlns:a16="http://schemas.microsoft.com/office/drawing/2014/main" id="{AD5CCF89-F858-4379-A05B-B8ECB4E8CA2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0" name="Freeform 454">
              <a:extLst>
                <a:ext uri="{FF2B5EF4-FFF2-40B4-BE49-F238E27FC236}">
                  <a16:creationId xmlns:a16="http://schemas.microsoft.com/office/drawing/2014/main" id="{F1501AB2-D5C0-4436-85DA-99C0A70D6E4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1" name="Line 455">
              <a:extLst>
                <a:ext uri="{FF2B5EF4-FFF2-40B4-BE49-F238E27FC236}">
                  <a16:creationId xmlns:a16="http://schemas.microsoft.com/office/drawing/2014/main" id="{3901F7E9-9615-45CC-A3FC-5D99FA6C8F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8" name="Text Box 145">
            <a:extLst>
              <a:ext uri="{FF2B5EF4-FFF2-40B4-BE49-F238E27FC236}">
                <a16:creationId xmlns:a16="http://schemas.microsoft.com/office/drawing/2014/main" id="{DCAC6E5F-7EE6-42C3-83DC-D753FCFDF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505" y="4201301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¼ roll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sp>
        <p:nvSpPr>
          <p:cNvPr id="4" name="Bogen 3">
            <a:extLst>
              <a:ext uri="{FF2B5EF4-FFF2-40B4-BE49-F238E27FC236}">
                <a16:creationId xmlns:a16="http://schemas.microsoft.com/office/drawing/2014/main" id="{95DFAB31-E50A-40B2-8EE1-669F16EE0F00}"/>
              </a:ext>
            </a:extLst>
          </p:cNvPr>
          <p:cNvSpPr/>
          <p:nvPr/>
        </p:nvSpPr>
        <p:spPr bwMode="auto">
          <a:xfrm rot="7325218">
            <a:off x="4078963" y="3201093"/>
            <a:ext cx="805804" cy="621886"/>
          </a:xfrm>
          <a:prstGeom prst="arc">
            <a:avLst>
              <a:gd name="adj1" fmla="val 16914366"/>
              <a:gd name="adj2" fmla="val 202407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Bogen 210">
            <a:extLst>
              <a:ext uri="{FF2B5EF4-FFF2-40B4-BE49-F238E27FC236}">
                <a16:creationId xmlns:a16="http://schemas.microsoft.com/office/drawing/2014/main" id="{80C920B9-3042-40A8-BAE9-A7D27267328A}"/>
              </a:ext>
            </a:extLst>
          </p:cNvPr>
          <p:cNvSpPr/>
          <p:nvPr/>
        </p:nvSpPr>
        <p:spPr bwMode="auto">
          <a:xfrm rot="4600124">
            <a:off x="5476401" y="1512836"/>
            <a:ext cx="716740" cy="621886"/>
          </a:xfrm>
          <a:prstGeom prst="arc">
            <a:avLst>
              <a:gd name="adj1" fmla="val 11163661"/>
              <a:gd name="adj2" fmla="val 202407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Bogen 211">
            <a:extLst>
              <a:ext uri="{FF2B5EF4-FFF2-40B4-BE49-F238E27FC236}">
                <a16:creationId xmlns:a16="http://schemas.microsoft.com/office/drawing/2014/main" id="{573CBEDC-E42E-4F0A-B735-D53EB79223A2}"/>
              </a:ext>
            </a:extLst>
          </p:cNvPr>
          <p:cNvSpPr/>
          <p:nvPr/>
        </p:nvSpPr>
        <p:spPr bwMode="auto">
          <a:xfrm rot="16999876" flipH="1">
            <a:off x="2872278" y="1518299"/>
            <a:ext cx="747962" cy="621886"/>
          </a:xfrm>
          <a:prstGeom prst="arc">
            <a:avLst>
              <a:gd name="adj1" fmla="val 11163661"/>
              <a:gd name="adj2" fmla="val 1951545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780A5F00-9706-474A-A636-6EB52C8837D2}"/>
              </a:ext>
            </a:extLst>
          </p:cNvPr>
          <p:cNvCxnSpPr>
            <a:cxnSpLocks/>
            <a:stCxn id="212" idx="0"/>
            <a:endCxn id="211" idx="0"/>
          </p:cNvCxnSpPr>
          <p:nvPr/>
        </p:nvCxnSpPr>
        <p:spPr bwMode="auto">
          <a:xfrm>
            <a:off x="3293469" y="1459188"/>
            <a:ext cx="2496033" cy="97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0" name="Bogen 219">
            <a:extLst>
              <a:ext uri="{FF2B5EF4-FFF2-40B4-BE49-F238E27FC236}">
                <a16:creationId xmlns:a16="http://schemas.microsoft.com/office/drawing/2014/main" id="{D694850C-57BA-4A77-9CC1-A5B3EAE5D26C}"/>
              </a:ext>
            </a:extLst>
          </p:cNvPr>
          <p:cNvSpPr/>
          <p:nvPr/>
        </p:nvSpPr>
        <p:spPr bwMode="auto">
          <a:xfrm rot="14274782" flipH="1">
            <a:off x="4136729" y="3293450"/>
            <a:ext cx="805804" cy="621886"/>
          </a:xfrm>
          <a:prstGeom prst="arc">
            <a:avLst>
              <a:gd name="adj1" fmla="val 16914366"/>
              <a:gd name="adj2" fmla="val 202407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8" name="Picture 1070" descr="messerflugflieger2">
            <a:extLst>
              <a:ext uri="{FF2B5EF4-FFF2-40B4-BE49-F238E27FC236}">
                <a16:creationId xmlns:a16="http://schemas.microsoft.com/office/drawing/2014/main" id="{ADAC6913-16B5-4ACA-B392-E0A54F41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4559467" y="869967"/>
            <a:ext cx="10985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9" name="Group 448">
            <a:extLst>
              <a:ext uri="{FF2B5EF4-FFF2-40B4-BE49-F238E27FC236}">
                <a16:creationId xmlns:a16="http://schemas.microsoft.com/office/drawing/2014/main" id="{0F05ACE3-1E7B-402A-9DA8-600F49596DF1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3574828" y="1146583"/>
            <a:ext cx="709613" cy="608013"/>
            <a:chOff x="4545" y="394"/>
            <a:chExt cx="392" cy="361"/>
          </a:xfrm>
        </p:grpSpPr>
        <p:sp>
          <p:nvSpPr>
            <p:cNvPr id="230" name="AutoShape 449">
              <a:extLst>
                <a:ext uri="{FF2B5EF4-FFF2-40B4-BE49-F238E27FC236}">
                  <a16:creationId xmlns:a16="http://schemas.microsoft.com/office/drawing/2014/main" id="{58961E34-1EA4-4F6C-A3C1-CA4E87D144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1" name="Freeform 450">
              <a:extLst>
                <a:ext uri="{FF2B5EF4-FFF2-40B4-BE49-F238E27FC236}">
                  <a16:creationId xmlns:a16="http://schemas.microsoft.com/office/drawing/2014/main" id="{91C14BC5-A14A-49D4-AD8A-1347699C976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2" name="Freeform 451">
              <a:extLst>
                <a:ext uri="{FF2B5EF4-FFF2-40B4-BE49-F238E27FC236}">
                  <a16:creationId xmlns:a16="http://schemas.microsoft.com/office/drawing/2014/main" id="{21208933-45E5-4950-879E-1087778B365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Freeform 452">
              <a:extLst>
                <a:ext uri="{FF2B5EF4-FFF2-40B4-BE49-F238E27FC236}">
                  <a16:creationId xmlns:a16="http://schemas.microsoft.com/office/drawing/2014/main" id="{8D2C0601-79D5-4327-BA9C-D9A405FF69A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" name="Freeform 453">
              <a:extLst>
                <a:ext uri="{FF2B5EF4-FFF2-40B4-BE49-F238E27FC236}">
                  <a16:creationId xmlns:a16="http://schemas.microsoft.com/office/drawing/2014/main" id="{30085F0F-8AD1-4D84-96AA-ECE4C9968EA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" name="Freeform 454">
              <a:extLst>
                <a:ext uri="{FF2B5EF4-FFF2-40B4-BE49-F238E27FC236}">
                  <a16:creationId xmlns:a16="http://schemas.microsoft.com/office/drawing/2014/main" id="{E798BC61-C694-402F-A4C7-749A1226215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6" name="Line 455">
              <a:extLst>
                <a:ext uri="{FF2B5EF4-FFF2-40B4-BE49-F238E27FC236}">
                  <a16:creationId xmlns:a16="http://schemas.microsoft.com/office/drawing/2014/main" id="{9570D56D-8FDB-454C-A638-5175157867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5" name="Picture 1070" descr="messerflugflieger2">
            <a:extLst>
              <a:ext uri="{FF2B5EF4-FFF2-40B4-BE49-F238E27FC236}">
                <a16:creationId xmlns:a16="http://schemas.microsoft.com/office/drawing/2014/main" id="{335EC318-F3BD-48A7-908B-FAF0C121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29924" flipV="1">
            <a:off x="3349791" y="2499405"/>
            <a:ext cx="11001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 Box 151">
            <a:extLst>
              <a:ext uri="{FF2B5EF4-FFF2-40B4-BE49-F238E27FC236}">
                <a16:creationId xmlns:a16="http://schemas.microsoft.com/office/drawing/2014/main" id="{14D2EAD5-994B-4C0A-8FB7-B99FDE1C6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1296988"/>
            <a:ext cx="2428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During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Knife</a:t>
            </a:r>
            <a:r>
              <a:rPr lang="de-DE" altLang="de-DE" sz="1600" b="1" dirty="0">
                <a:solidFill>
                  <a:srgbClr val="0000FF"/>
                </a:solidFill>
              </a:rPr>
              <a:t> Edge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wing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in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vertical</a:t>
            </a:r>
            <a:r>
              <a:rPr lang="de-DE" altLang="de-DE" sz="1600" b="1" dirty="0">
                <a:solidFill>
                  <a:srgbClr val="0000FF"/>
                </a:solidFill>
              </a:rPr>
              <a:t> plane.</a:t>
            </a:r>
          </a:p>
        </p:txBody>
      </p:sp>
      <p:sp>
        <p:nvSpPr>
          <p:cNvPr id="94" name="Text Box 153">
            <a:extLst>
              <a:ext uri="{FF2B5EF4-FFF2-40B4-BE49-F238E27FC236}">
                <a16:creationId xmlns:a16="http://schemas.microsoft.com/office/drawing/2014/main" id="{7631F5D4-8EE0-49DE-84AA-AEEFB85BA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519238"/>
            <a:ext cx="2379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5" name="Text Box 152">
            <a:extLst>
              <a:ext uri="{FF2B5EF4-FFF2-40B4-BE49-F238E27FC236}">
                <a16:creationId xmlns:a16="http://schemas.microsoft.com/office/drawing/2014/main" id="{C2C96315-DA1C-429F-B70C-3286A8437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2487613"/>
            <a:ext cx="1992312" cy="338137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96" name="Oval 193">
            <a:extLst>
              <a:ext uri="{FF2B5EF4-FFF2-40B4-BE49-F238E27FC236}">
                <a16:creationId xmlns:a16="http://schemas.microsoft.com/office/drawing/2014/main" id="{D4AE1636-696D-4F35-917A-EF3A9EAEBE2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65630" y="3196356"/>
            <a:ext cx="632136" cy="655461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97" name="Text Box 117">
            <a:extLst>
              <a:ext uri="{FF2B5EF4-FFF2-40B4-BE49-F238E27FC236}">
                <a16:creationId xmlns:a16="http://schemas.microsoft.com/office/drawing/2014/main" id="{9A1E0C29-AE20-45D2-BAAD-606DF711F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7" y="2816952"/>
            <a:ext cx="3351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integrated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circular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flightpath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part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loops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8" name="Oval 193">
            <a:extLst>
              <a:ext uri="{FF2B5EF4-FFF2-40B4-BE49-F238E27FC236}">
                <a16:creationId xmlns:a16="http://schemas.microsoft.com/office/drawing/2014/main" id="{682A6581-914D-43D4-A3E7-7A80A12F900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28723" y="1473800"/>
            <a:ext cx="721558" cy="68248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06" name="Oval 193">
            <a:extLst>
              <a:ext uri="{FF2B5EF4-FFF2-40B4-BE49-F238E27FC236}">
                <a16:creationId xmlns:a16="http://schemas.microsoft.com/office/drawing/2014/main" id="{61DC442D-F97D-4DA1-A03B-52732E08AF8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53189" y="1488855"/>
            <a:ext cx="721558" cy="68248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07" name="Oval 193">
            <a:extLst>
              <a:ext uri="{FF2B5EF4-FFF2-40B4-BE49-F238E27FC236}">
                <a16:creationId xmlns:a16="http://schemas.microsoft.com/office/drawing/2014/main" id="{79B3578B-DED3-472A-88B6-F714B58FA94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85349" y="3295104"/>
            <a:ext cx="721558" cy="68248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08" name="Oval 74">
            <a:extLst>
              <a:ext uri="{FF2B5EF4-FFF2-40B4-BE49-F238E27FC236}">
                <a16:creationId xmlns:a16="http://schemas.microsoft.com/office/drawing/2014/main" id="{A71D226F-059E-4E48-B315-8148C5932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628" y="378573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9" name="Oval 74">
            <a:extLst>
              <a:ext uri="{FF2B5EF4-FFF2-40B4-BE49-F238E27FC236}">
                <a16:creationId xmlns:a16="http://schemas.microsoft.com/office/drawing/2014/main" id="{088C2E62-CD45-4FB1-A982-D4342D9FA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013" y="362567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0" name="Oval 74">
            <a:extLst>
              <a:ext uri="{FF2B5EF4-FFF2-40B4-BE49-F238E27FC236}">
                <a16:creationId xmlns:a16="http://schemas.microsoft.com/office/drawing/2014/main" id="{39073C45-8EB2-42EB-B785-18EEA07A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149" y="36432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1" name="Oval 74">
            <a:extLst>
              <a:ext uri="{FF2B5EF4-FFF2-40B4-BE49-F238E27FC236}">
                <a16:creationId xmlns:a16="http://schemas.microsoft.com/office/drawing/2014/main" id="{6E1CC352-A47A-4C80-8670-3FEEA709F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578" y="388647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2" name="Oval 74">
            <a:extLst>
              <a:ext uri="{FF2B5EF4-FFF2-40B4-BE49-F238E27FC236}">
                <a16:creationId xmlns:a16="http://schemas.microsoft.com/office/drawing/2014/main" id="{AD84F67A-F09F-45B6-8254-8909D26A1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613" y="13730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3" name="Oval 74">
            <a:extLst>
              <a:ext uri="{FF2B5EF4-FFF2-40B4-BE49-F238E27FC236}">
                <a16:creationId xmlns:a16="http://schemas.microsoft.com/office/drawing/2014/main" id="{72417D42-8D69-4BD4-B355-9A112ECC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546" y="274765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4" name="Oval 74">
            <a:extLst>
              <a:ext uri="{FF2B5EF4-FFF2-40B4-BE49-F238E27FC236}">
                <a16:creationId xmlns:a16="http://schemas.microsoft.com/office/drawing/2014/main" id="{54AB34A4-A38C-4A76-996F-5F17846BD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957" y="278172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47C38F5-EB61-486D-A1A8-7FC8B01601E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59023" y="3086927"/>
            <a:ext cx="838201" cy="733426"/>
            <a:chOff x="1153" y="2042"/>
            <a:chExt cx="528" cy="462"/>
          </a:xfrm>
        </p:grpSpPr>
        <p:grpSp>
          <p:nvGrpSpPr>
            <p:cNvPr id="105" name="Group 98">
              <a:extLst>
                <a:ext uri="{FF2B5EF4-FFF2-40B4-BE49-F238E27FC236}">
                  <a16:creationId xmlns:a16="http://schemas.microsoft.com/office/drawing/2014/main" id="{02A7CF00-05D4-46E7-893D-00BA1EE9D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42"/>
              <a:ext cx="528" cy="446"/>
              <a:chOff x="1177" y="2042"/>
              <a:chExt cx="528" cy="446"/>
            </a:xfrm>
          </p:grpSpPr>
          <p:sp>
            <p:nvSpPr>
              <p:cNvPr id="118" name="Line 90">
                <a:extLst>
                  <a:ext uri="{FF2B5EF4-FFF2-40B4-BE49-F238E27FC236}">
                    <a16:creationId xmlns:a16="http://schemas.microsoft.com/office/drawing/2014/main" id="{0F94A913-834E-40B0-A133-145CA6CF0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0" name="Line 91">
                <a:extLst>
                  <a:ext uri="{FF2B5EF4-FFF2-40B4-BE49-F238E27FC236}">
                    <a16:creationId xmlns:a16="http://schemas.microsoft.com/office/drawing/2014/main" id="{297A13E9-8176-4E28-B5EE-2347C7A1D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2042"/>
                <a:ext cx="397" cy="4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16" name="Text Box 92">
              <a:extLst>
                <a:ext uri="{FF2B5EF4-FFF2-40B4-BE49-F238E27FC236}">
                  <a16:creationId xmlns:a16="http://schemas.microsoft.com/office/drawing/2014/main" id="{A9ECE57C-36B1-4ED9-9C07-E5A39D3BB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9905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289"/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F-27.06.01</a:t>
            </a:r>
          </a:p>
        </p:txBody>
      </p:sp>
      <p:sp>
        <p:nvSpPr>
          <p:cNvPr id="77828" name="Text Box 725"/>
          <p:cNvSpPr txBox="1">
            <a:spLocks noChangeArrowheads="1"/>
          </p:cNvSpPr>
          <p:nvPr/>
        </p:nvSpPr>
        <p:spPr bwMode="auto">
          <a:xfrm>
            <a:off x="4210599" y="5696739"/>
            <a:ext cx="4786313" cy="683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1600" b="1" dirty="0"/>
              <a:t>From inverted push through a ⅝ loop into a 45° downline, perform a snap roll, pull through a ⅛ loop, exit upright.</a:t>
            </a:r>
            <a:endParaRPr lang="de-DE" sz="1600" b="1" dirty="0"/>
          </a:p>
        </p:txBody>
      </p:sp>
      <p:sp>
        <p:nvSpPr>
          <p:cNvPr id="77829" name="Textfeld 6"/>
          <p:cNvSpPr txBox="1">
            <a:spLocks noChangeArrowheads="1"/>
          </p:cNvSpPr>
          <p:nvPr/>
        </p:nvSpPr>
        <p:spPr bwMode="auto">
          <a:xfrm>
            <a:off x="1808163" y="127000"/>
            <a:ext cx="7026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/>
              <a:t>F-27.06 Half Cuban eight with snap roll</a:t>
            </a:r>
            <a:endParaRPr lang="de-DE" sz="2000" dirty="0"/>
          </a:p>
          <a:p>
            <a:pPr defTabSz="793750" eaLnBrk="0" hangingPunct="0"/>
            <a:endParaRPr lang="de-DE" altLang="de-DE" sz="2000" dirty="0"/>
          </a:p>
        </p:txBody>
      </p:sp>
      <p:sp>
        <p:nvSpPr>
          <p:cNvPr id="91" name="Arc 444">
            <a:extLst>
              <a:ext uri="{FF2B5EF4-FFF2-40B4-BE49-F238E27FC236}">
                <a16:creationId xmlns:a16="http://schemas.microsoft.com/office/drawing/2014/main" id="{3E721386-4C49-403B-99EB-05303229C722}"/>
              </a:ext>
            </a:extLst>
          </p:cNvPr>
          <p:cNvSpPr>
            <a:spLocks/>
          </p:cNvSpPr>
          <p:nvPr/>
        </p:nvSpPr>
        <p:spPr bwMode="auto">
          <a:xfrm flipV="1">
            <a:off x="3743325" y="3013075"/>
            <a:ext cx="660400" cy="677863"/>
          </a:xfrm>
          <a:custGeom>
            <a:avLst/>
            <a:gdLst>
              <a:gd name="T0" fmla="*/ 2147483646 w 17312"/>
              <a:gd name="T1" fmla="*/ 0 h 21557"/>
              <a:gd name="T2" fmla="*/ 2147483646 w 17312"/>
              <a:gd name="T3" fmla="*/ 2147483646 h 21557"/>
              <a:gd name="T4" fmla="*/ 0 w 17312"/>
              <a:gd name="T5" fmla="*/ 2147483646 h 215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312" h="21557" fill="none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</a:path>
              <a:path w="17312" h="21557" stroke="0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  <a:lnTo>
                  <a:pt x="0" y="21557"/>
                </a:lnTo>
                <a:lnTo>
                  <a:pt x="1359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Line 445">
            <a:extLst>
              <a:ext uri="{FF2B5EF4-FFF2-40B4-BE49-F238E27FC236}">
                <a16:creationId xmlns:a16="http://schemas.microsoft.com/office/drawing/2014/main" id="{27375283-A9E1-41B5-B1BA-50CE7A9B4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1287" y="3682639"/>
            <a:ext cx="10652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" name="Line 446">
            <a:extLst>
              <a:ext uri="{FF2B5EF4-FFF2-40B4-BE49-F238E27FC236}">
                <a16:creationId xmlns:a16="http://schemas.microsoft.com/office/drawing/2014/main" id="{692054BB-E176-4457-B0FD-DDAC30C203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2613" y="1963738"/>
            <a:ext cx="1492250" cy="1471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" name="Line 447">
            <a:extLst>
              <a:ext uri="{FF2B5EF4-FFF2-40B4-BE49-F238E27FC236}">
                <a16:creationId xmlns:a16="http://schemas.microsoft.com/office/drawing/2014/main" id="{3D1C8EB4-093C-44DF-9308-7C8A298304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5062" y="4042814"/>
            <a:ext cx="3121927" cy="23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Arc 448">
            <a:extLst>
              <a:ext uri="{FF2B5EF4-FFF2-40B4-BE49-F238E27FC236}">
                <a16:creationId xmlns:a16="http://schemas.microsoft.com/office/drawing/2014/main" id="{C71D4AE6-970A-490E-A098-729D6DD329D9}"/>
              </a:ext>
            </a:extLst>
          </p:cNvPr>
          <p:cNvSpPr>
            <a:spLocks/>
          </p:cNvSpPr>
          <p:nvPr/>
        </p:nvSpPr>
        <p:spPr bwMode="auto">
          <a:xfrm>
            <a:off x="5862638" y="1711325"/>
            <a:ext cx="1911350" cy="2338334"/>
          </a:xfrm>
          <a:custGeom>
            <a:avLst/>
            <a:gdLst>
              <a:gd name="T0" fmla="*/ 0 w 35277"/>
              <a:gd name="T1" fmla="*/ 2147483646 h 42925"/>
              <a:gd name="T2" fmla="*/ 2147483646 w 35277"/>
              <a:gd name="T3" fmla="*/ 2147483646 h 42925"/>
              <a:gd name="T4" fmla="*/ 2147483646 w 35277"/>
              <a:gd name="T5" fmla="*/ 2147483646 h 42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277" h="42925" fill="none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</a:path>
              <a:path w="35277" h="42925" stroke="0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  <a:lnTo>
                  <a:pt x="13677" y="21600"/>
                </a:lnTo>
                <a:lnTo>
                  <a:pt x="0" y="488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6" name="Group 449">
            <a:extLst>
              <a:ext uri="{FF2B5EF4-FFF2-40B4-BE49-F238E27FC236}">
                <a16:creationId xmlns:a16="http://schemas.microsoft.com/office/drawing/2014/main" id="{65C7D2D7-33E7-4DEB-B524-40494F5EC9B3}"/>
              </a:ext>
            </a:extLst>
          </p:cNvPr>
          <p:cNvGrpSpPr>
            <a:grpSpLocks/>
          </p:cNvGrpSpPr>
          <p:nvPr/>
        </p:nvGrpSpPr>
        <p:grpSpPr bwMode="auto">
          <a:xfrm rot="3007360" flipH="1">
            <a:off x="5556250" y="1889126"/>
            <a:ext cx="293687" cy="474662"/>
            <a:chOff x="2820" y="264"/>
            <a:chExt cx="420" cy="1452"/>
          </a:xfrm>
        </p:grpSpPr>
        <p:sp>
          <p:nvSpPr>
            <p:cNvPr id="97" name="Line 450">
              <a:extLst>
                <a:ext uri="{FF2B5EF4-FFF2-40B4-BE49-F238E27FC236}">
                  <a16:creationId xmlns:a16="http://schemas.microsoft.com/office/drawing/2014/main" id="{C093F0C6-811C-49CC-936D-0EEB3A283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" name="Group 451">
              <a:extLst>
                <a:ext uri="{FF2B5EF4-FFF2-40B4-BE49-F238E27FC236}">
                  <a16:creationId xmlns:a16="http://schemas.microsoft.com/office/drawing/2014/main" id="{A0E2C3F8-4A79-4578-A8A5-C63A2811D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9" name="Group 452">
                <a:extLst>
                  <a:ext uri="{FF2B5EF4-FFF2-40B4-BE49-F238E27FC236}">
                    <a16:creationId xmlns:a16="http://schemas.microsoft.com/office/drawing/2014/main" id="{EA6E7B15-62A4-48E9-B192-2A1081B876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2" name="Group 453">
                  <a:extLst>
                    <a:ext uri="{FF2B5EF4-FFF2-40B4-BE49-F238E27FC236}">
                      <a16:creationId xmlns:a16="http://schemas.microsoft.com/office/drawing/2014/main" id="{6CAAF710-5E4D-4EAE-B5AA-23C6A22D3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4" name="Group 454">
                    <a:extLst>
                      <a:ext uri="{FF2B5EF4-FFF2-40B4-BE49-F238E27FC236}">
                        <a16:creationId xmlns:a16="http://schemas.microsoft.com/office/drawing/2014/main" id="{0C13AF39-F08D-4C8B-B974-000F9FBBEF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7" name="Freeform 455">
                      <a:extLst>
                        <a:ext uri="{FF2B5EF4-FFF2-40B4-BE49-F238E27FC236}">
                          <a16:creationId xmlns:a16="http://schemas.microsoft.com/office/drawing/2014/main" id="{64F1BC47-9489-4232-A954-E4BCA4B02C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8" name="Freeform 456">
                      <a:extLst>
                        <a:ext uri="{FF2B5EF4-FFF2-40B4-BE49-F238E27FC236}">
                          <a16:creationId xmlns:a16="http://schemas.microsoft.com/office/drawing/2014/main" id="{011ED6B9-F317-4662-AD9B-0646C59DCF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5" name="Freeform 457">
                    <a:extLst>
                      <a:ext uri="{FF2B5EF4-FFF2-40B4-BE49-F238E27FC236}">
                        <a16:creationId xmlns:a16="http://schemas.microsoft.com/office/drawing/2014/main" id="{3B47C497-FE20-4C2B-B4BB-1450104A44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6" name="Freeform 458">
                    <a:extLst>
                      <a:ext uri="{FF2B5EF4-FFF2-40B4-BE49-F238E27FC236}">
                        <a16:creationId xmlns:a16="http://schemas.microsoft.com/office/drawing/2014/main" id="{6F9C54B4-4DA7-4B18-9492-E2A4FDE639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3" name="Line 459">
                  <a:extLst>
                    <a:ext uri="{FF2B5EF4-FFF2-40B4-BE49-F238E27FC236}">
                      <a16:creationId xmlns:a16="http://schemas.microsoft.com/office/drawing/2014/main" id="{34223381-3E18-4662-B8D4-D33415A5B6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0" name="AutoShape 460">
                <a:extLst>
                  <a:ext uri="{FF2B5EF4-FFF2-40B4-BE49-F238E27FC236}">
                    <a16:creationId xmlns:a16="http://schemas.microsoft.com/office/drawing/2014/main" id="{9990F481-5F32-4F44-9B13-0A0105475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1" name="Line 461">
                <a:extLst>
                  <a:ext uri="{FF2B5EF4-FFF2-40B4-BE49-F238E27FC236}">
                    <a16:creationId xmlns:a16="http://schemas.microsoft.com/office/drawing/2014/main" id="{87CA434E-86ED-4E11-BF3D-0C02DB045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9" name="Group 476">
            <a:extLst>
              <a:ext uri="{FF2B5EF4-FFF2-40B4-BE49-F238E27FC236}">
                <a16:creationId xmlns:a16="http://schemas.microsoft.com/office/drawing/2014/main" id="{6FDC29BD-E2A1-474B-A00D-333FBE938A87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3398044" y="3779044"/>
            <a:ext cx="311150" cy="490538"/>
            <a:chOff x="2820" y="264"/>
            <a:chExt cx="420" cy="1452"/>
          </a:xfrm>
        </p:grpSpPr>
        <p:sp>
          <p:nvSpPr>
            <p:cNvPr id="110" name="Line 477">
              <a:extLst>
                <a:ext uri="{FF2B5EF4-FFF2-40B4-BE49-F238E27FC236}">
                  <a16:creationId xmlns:a16="http://schemas.microsoft.com/office/drawing/2014/main" id="{61C89CBC-8CC2-45B6-BFB5-73C054C30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1" name="Group 478">
              <a:extLst>
                <a:ext uri="{FF2B5EF4-FFF2-40B4-BE49-F238E27FC236}">
                  <a16:creationId xmlns:a16="http://schemas.microsoft.com/office/drawing/2014/main" id="{767B836A-9A85-4D8F-9A87-AFD316CB1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2" name="Group 479">
                <a:extLst>
                  <a:ext uri="{FF2B5EF4-FFF2-40B4-BE49-F238E27FC236}">
                    <a16:creationId xmlns:a16="http://schemas.microsoft.com/office/drawing/2014/main" id="{EB65893D-7FCB-4A75-874A-AF4D2D8E72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5" name="Group 480">
                  <a:extLst>
                    <a:ext uri="{FF2B5EF4-FFF2-40B4-BE49-F238E27FC236}">
                      <a16:creationId xmlns:a16="http://schemas.microsoft.com/office/drawing/2014/main" id="{B7695713-6263-49C0-8B20-5ED378981B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7" name="Group 481">
                    <a:extLst>
                      <a:ext uri="{FF2B5EF4-FFF2-40B4-BE49-F238E27FC236}">
                        <a16:creationId xmlns:a16="http://schemas.microsoft.com/office/drawing/2014/main" id="{9386DED0-23AA-4D62-A2B9-E87CB20213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0" name="Freeform 482">
                      <a:extLst>
                        <a:ext uri="{FF2B5EF4-FFF2-40B4-BE49-F238E27FC236}">
                          <a16:creationId xmlns:a16="http://schemas.microsoft.com/office/drawing/2014/main" id="{495B26BE-4EF0-4E2B-A11B-3ABC9C4F4A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1" name="Freeform 483">
                      <a:extLst>
                        <a:ext uri="{FF2B5EF4-FFF2-40B4-BE49-F238E27FC236}">
                          <a16:creationId xmlns:a16="http://schemas.microsoft.com/office/drawing/2014/main" id="{4AA89EFD-B6D7-4793-A571-32D92CE3C0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8" name="Freeform 484">
                    <a:extLst>
                      <a:ext uri="{FF2B5EF4-FFF2-40B4-BE49-F238E27FC236}">
                        <a16:creationId xmlns:a16="http://schemas.microsoft.com/office/drawing/2014/main" id="{B9F87DE6-4034-4F31-9165-7FEC9ECCB0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Freeform 485">
                    <a:extLst>
                      <a:ext uri="{FF2B5EF4-FFF2-40B4-BE49-F238E27FC236}">
                        <a16:creationId xmlns:a16="http://schemas.microsoft.com/office/drawing/2014/main" id="{86F50D5F-2ABC-4E31-8BBF-08909C5C5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6" name="Line 486">
                  <a:extLst>
                    <a:ext uri="{FF2B5EF4-FFF2-40B4-BE49-F238E27FC236}">
                      <a16:creationId xmlns:a16="http://schemas.microsoft.com/office/drawing/2014/main" id="{304353D8-0AC7-4658-8EAD-F9A0570065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3" name="AutoShape 487">
                <a:extLst>
                  <a:ext uri="{FF2B5EF4-FFF2-40B4-BE49-F238E27FC236}">
                    <a16:creationId xmlns:a16="http://schemas.microsoft.com/office/drawing/2014/main" id="{8C0FF60F-0A28-42BF-ADE5-7EC44AF43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14" name="Line 488">
                <a:extLst>
                  <a:ext uri="{FF2B5EF4-FFF2-40B4-BE49-F238E27FC236}">
                    <a16:creationId xmlns:a16="http://schemas.microsoft.com/office/drawing/2014/main" id="{43BF16B9-F98D-482C-9BCE-CE5A2F702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2" name="Group 489">
            <a:extLst>
              <a:ext uri="{FF2B5EF4-FFF2-40B4-BE49-F238E27FC236}">
                <a16:creationId xmlns:a16="http://schemas.microsoft.com/office/drawing/2014/main" id="{83EFEE0C-E771-49C1-B7ED-CC5834DB898A}"/>
              </a:ext>
            </a:extLst>
          </p:cNvPr>
          <p:cNvGrpSpPr>
            <a:grpSpLocks/>
          </p:cNvGrpSpPr>
          <p:nvPr/>
        </p:nvGrpSpPr>
        <p:grpSpPr bwMode="auto">
          <a:xfrm rot="10996135" flipH="1">
            <a:off x="7593013" y="2565400"/>
            <a:ext cx="311150" cy="490538"/>
            <a:chOff x="2820" y="264"/>
            <a:chExt cx="420" cy="1452"/>
          </a:xfrm>
        </p:grpSpPr>
        <p:sp>
          <p:nvSpPr>
            <p:cNvPr id="123" name="Line 490">
              <a:extLst>
                <a:ext uri="{FF2B5EF4-FFF2-40B4-BE49-F238E27FC236}">
                  <a16:creationId xmlns:a16="http://schemas.microsoft.com/office/drawing/2014/main" id="{55084833-EE73-4CCA-8CA2-DC5C29552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4" name="Group 491">
              <a:extLst>
                <a:ext uri="{FF2B5EF4-FFF2-40B4-BE49-F238E27FC236}">
                  <a16:creationId xmlns:a16="http://schemas.microsoft.com/office/drawing/2014/main" id="{3D02A911-CF41-4FFC-A122-CDE108888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5" name="Group 492">
                <a:extLst>
                  <a:ext uri="{FF2B5EF4-FFF2-40B4-BE49-F238E27FC236}">
                    <a16:creationId xmlns:a16="http://schemas.microsoft.com/office/drawing/2014/main" id="{4274E30F-35DE-4BEC-BBF1-A8D59A95C9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8" name="Group 493">
                  <a:extLst>
                    <a:ext uri="{FF2B5EF4-FFF2-40B4-BE49-F238E27FC236}">
                      <a16:creationId xmlns:a16="http://schemas.microsoft.com/office/drawing/2014/main" id="{022B29F2-180B-428B-A351-7D039BAF43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0" name="Group 494">
                    <a:extLst>
                      <a:ext uri="{FF2B5EF4-FFF2-40B4-BE49-F238E27FC236}">
                        <a16:creationId xmlns:a16="http://schemas.microsoft.com/office/drawing/2014/main" id="{C47451E8-BB1F-4E92-8F8F-C9B7358779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3" name="Freeform 495">
                      <a:extLst>
                        <a:ext uri="{FF2B5EF4-FFF2-40B4-BE49-F238E27FC236}">
                          <a16:creationId xmlns:a16="http://schemas.microsoft.com/office/drawing/2014/main" id="{88FE4A83-6E68-4090-9A71-DFB745DE64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4" name="Freeform 496">
                      <a:extLst>
                        <a:ext uri="{FF2B5EF4-FFF2-40B4-BE49-F238E27FC236}">
                          <a16:creationId xmlns:a16="http://schemas.microsoft.com/office/drawing/2014/main" id="{D2B5E5B1-DC29-4A69-B1E9-20D1E60B2A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1" name="Freeform 497">
                    <a:extLst>
                      <a:ext uri="{FF2B5EF4-FFF2-40B4-BE49-F238E27FC236}">
                        <a16:creationId xmlns:a16="http://schemas.microsoft.com/office/drawing/2014/main" id="{6818CD6A-61E4-4C38-9D46-5A9790D871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2" name="Freeform 498">
                    <a:extLst>
                      <a:ext uri="{FF2B5EF4-FFF2-40B4-BE49-F238E27FC236}">
                        <a16:creationId xmlns:a16="http://schemas.microsoft.com/office/drawing/2014/main" id="{212D5C85-9E5F-482B-82F2-036AD1298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9" name="Line 499">
                  <a:extLst>
                    <a:ext uri="{FF2B5EF4-FFF2-40B4-BE49-F238E27FC236}">
                      <a16:creationId xmlns:a16="http://schemas.microsoft.com/office/drawing/2014/main" id="{97542B01-D593-40CC-B367-FD7D8BD708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6" name="AutoShape 500">
                <a:extLst>
                  <a:ext uri="{FF2B5EF4-FFF2-40B4-BE49-F238E27FC236}">
                    <a16:creationId xmlns:a16="http://schemas.microsoft.com/office/drawing/2014/main" id="{B79B0AFD-BAC8-49E4-9DEC-19592D5F9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27" name="Line 501">
                <a:extLst>
                  <a:ext uri="{FF2B5EF4-FFF2-40B4-BE49-F238E27FC236}">
                    <a16:creationId xmlns:a16="http://schemas.microsoft.com/office/drawing/2014/main" id="{6CA9660E-6B59-461E-8B29-65C25BD3B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5" name="Group 502">
            <a:extLst>
              <a:ext uri="{FF2B5EF4-FFF2-40B4-BE49-F238E27FC236}">
                <a16:creationId xmlns:a16="http://schemas.microsoft.com/office/drawing/2014/main" id="{BD0A2A9D-2AFA-4212-B14B-9BA9EDD8264D}"/>
              </a:ext>
            </a:extLst>
          </p:cNvPr>
          <p:cNvGrpSpPr>
            <a:grpSpLocks/>
          </p:cNvGrpSpPr>
          <p:nvPr/>
        </p:nvGrpSpPr>
        <p:grpSpPr bwMode="auto">
          <a:xfrm rot="13612148" flipV="1">
            <a:off x="4460082" y="2996406"/>
            <a:ext cx="311150" cy="490537"/>
            <a:chOff x="2820" y="264"/>
            <a:chExt cx="420" cy="1452"/>
          </a:xfrm>
        </p:grpSpPr>
        <p:sp>
          <p:nvSpPr>
            <p:cNvPr id="136" name="Line 503">
              <a:extLst>
                <a:ext uri="{FF2B5EF4-FFF2-40B4-BE49-F238E27FC236}">
                  <a16:creationId xmlns:a16="http://schemas.microsoft.com/office/drawing/2014/main" id="{80C8634A-2914-462C-84CB-5928E8A24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7" name="Group 504">
              <a:extLst>
                <a:ext uri="{FF2B5EF4-FFF2-40B4-BE49-F238E27FC236}">
                  <a16:creationId xmlns:a16="http://schemas.microsoft.com/office/drawing/2014/main" id="{C6F96A69-97D9-4C89-A4EA-D465FBBE3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8" name="Group 505">
                <a:extLst>
                  <a:ext uri="{FF2B5EF4-FFF2-40B4-BE49-F238E27FC236}">
                    <a16:creationId xmlns:a16="http://schemas.microsoft.com/office/drawing/2014/main" id="{82F024C9-7994-4FA1-B1C3-172980204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1" name="Group 506">
                  <a:extLst>
                    <a:ext uri="{FF2B5EF4-FFF2-40B4-BE49-F238E27FC236}">
                      <a16:creationId xmlns:a16="http://schemas.microsoft.com/office/drawing/2014/main" id="{93BE0E99-68ED-42C3-976B-903BA74968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9" name="Group 507">
                    <a:extLst>
                      <a:ext uri="{FF2B5EF4-FFF2-40B4-BE49-F238E27FC236}">
                        <a16:creationId xmlns:a16="http://schemas.microsoft.com/office/drawing/2014/main" id="{FDD7428B-EE06-470E-A573-D4C269B05A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2" name="Freeform 508">
                      <a:extLst>
                        <a:ext uri="{FF2B5EF4-FFF2-40B4-BE49-F238E27FC236}">
                          <a16:creationId xmlns:a16="http://schemas.microsoft.com/office/drawing/2014/main" id="{DD534BFF-C3BC-402D-8B2A-6A6843A4D8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3" name="Freeform 509">
                      <a:extLst>
                        <a:ext uri="{FF2B5EF4-FFF2-40B4-BE49-F238E27FC236}">
                          <a16:creationId xmlns:a16="http://schemas.microsoft.com/office/drawing/2014/main" id="{A0161055-AD86-4034-BC3F-890913A376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0" name="Freeform 510">
                    <a:extLst>
                      <a:ext uri="{FF2B5EF4-FFF2-40B4-BE49-F238E27FC236}">
                        <a16:creationId xmlns:a16="http://schemas.microsoft.com/office/drawing/2014/main" id="{0715B6CD-0FC7-4276-8D23-3CDB83241C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1" name="Freeform 511">
                    <a:extLst>
                      <a:ext uri="{FF2B5EF4-FFF2-40B4-BE49-F238E27FC236}">
                        <a16:creationId xmlns:a16="http://schemas.microsoft.com/office/drawing/2014/main" id="{E353F620-4037-4A1A-82EA-17A939B53F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8" name="Line 512">
                  <a:extLst>
                    <a:ext uri="{FF2B5EF4-FFF2-40B4-BE49-F238E27FC236}">
                      <a16:creationId xmlns:a16="http://schemas.microsoft.com/office/drawing/2014/main" id="{2423C3BA-2809-4BF4-B110-A1E83EEAAF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9" name="AutoShape 513">
                <a:extLst>
                  <a:ext uri="{FF2B5EF4-FFF2-40B4-BE49-F238E27FC236}">
                    <a16:creationId xmlns:a16="http://schemas.microsoft.com/office/drawing/2014/main" id="{04820D8C-EECE-4F23-A8DF-A1FDA056A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0" name="Line 514">
                <a:extLst>
                  <a:ext uri="{FF2B5EF4-FFF2-40B4-BE49-F238E27FC236}">
                    <a16:creationId xmlns:a16="http://schemas.microsoft.com/office/drawing/2014/main" id="{F808201D-0E06-4568-8AED-A2B521623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4" name="Group 518">
            <a:extLst>
              <a:ext uri="{FF2B5EF4-FFF2-40B4-BE49-F238E27FC236}">
                <a16:creationId xmlns:a16="http://schemas.microsoft.com/office/drawing/2014/main" id="{BBA73551-D179-431D-95FD-F934657A2B3E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440355" y="3458374"/>
            <a:ext cx="298450" cy="501650"/>
            <a:chOff x="2820" y="264"/>
            <a:chExt cx="420" cy="1452"/>
          </a:xfrm>
        </p:grpSpPr>
        <p:sp>
          <p:nvSpPr>
            <p:cNvPr id="155" name="Line 519">
              <a:extLst>
                <a:ext uri="{FF2B5EF4-FFF2-40B4-BE49-F238E27FC236}">
                  <a16:creationId xmlns:a16="http://schemas.microsoft.com/office/drawing/2014/main" id="{01BE848A-76DB-4F7A-B394-0D6346069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6" name="Group 520">
              <a:extLst>
                <a:ext uri="{FF2B5EF4-FFF2-40B4-BE49-F238E27FC236}">
                  <a16:creationId xmlns:a16="http://schemas.microsoft.com/office/drawing/2014/main" id="{FCC779F6-CEF0-45DF-A58A-E23735286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7" name="Group 521">
                <a:extLst>
                  <a:ext uri="{FF2B5EF4-FFF2-40B4-BE49-F238E27FC236}">
                    <a16:creationId xmlns:a16="http://schemas.microsoft.com/office/drawing/2014/main" id="{3F10AD67-9493-4042-8CFB-E08F0343DB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0" name="Group 522">
                  <a:extLst>
                    <a:ext uri="{FF2B5EF4-FFF2-40B4-BE49-F238E27FC236}">
                      <a16:creationId xmlns:a16="http://schemas.microsoft.com/office/drawing/2014/main" id="{07DBFF3E-2C7A-4859-91F4-AD87C596C5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2" name="Group 523">
                    <a:extLst>
                      <a:ext uri="{FF2B5EF4-FFF2-40B4-BE49-F238E27FC236}">
                        <a16:creationId xmlns:a16="http://schemas.microsoft.com/office/drawing/2014/main" id="{33732869-14E5-4C62-9976-675F7FF38C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5" name="Freeform 524">
                      <a:extLst>
                        <a:ext uri="{FF2B5EF4-FFF2-40B4-BE49-F238E27FC236}">
                          <a16:creationId xmlns:a16="http://schemas.microsoft.com/office/drawing/2014/main" id="{85AEB763-160C-40EE-8F10-AFA6FC8E04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6" name="Freeform 525">
                      <a:extLst>
                        <a:ext uri="{FF2B5EF4-FFF2-40B4-BE49-F238E27FC236}">
                          <a16:creationId xmlns:a16="http://schemas.microsoft.com/office/drawing/2014/main" id="{DE54284B-E963-4404-A248-F995E80E89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3" name="Freeform 526">
                    <a:extLst>
                      <a:ext uri="{FF2B5EF4-FFF2-40B4-BE49-F238E27FC236}">
                        <a16:creationId xmlns:a16="http://schemas.microsoft.com/office/drawing/2014/main" id="{71EEA716-4BF8-43D2-833C-2EB9B1419B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4" name="Freeform 527">
                    <a:extLst>
                      <a:ext uri="{FF2B5EF4-FFF2-40B4-BE49-F238E27FC236}">
                        <a16:creationId xmlns:a16="http://schemas.microsoft.com/office/drawing/2014/main" id="{FCEBE2F6-CFFC-4B8A-A0FB-E4F82F9031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1" name="Line 528">
                  <a:extLst>
                    <a:ext uri="{FF2B5EF4-FFF2-40B4-BE49-F238E27FC236}">
                      <a16:creationId xmlns:a16="http://schemas.microsoft.com/office/drawing/2014/main" id="{B3BF85D5-61E7-48AB-B00D-21F78371E2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8" name="AutoShape 529">
                <a:extLst>
                  <a:ext uri="{FF2B5EF4-FFF2-40B4-BE49-F238E27FC236}">
                    <a16:creationId xmlns:a16="http://schemas.microsoft.com/office/drawing/2014/main" id="{88DA7E61-E4CE-40F0-8941-1F84C7FD1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9" name="Line 530">
                <a:extLst>
                  <a:ext uri="{FF2B5EF4-FFF2-40B4-BE49-F238E27FC236}">
                    <a16:creationId xmlns:a16="http://schemas.microsoft.com/office/drawing/2014/main" id="{DA898995-0442-418F-9731-B5EECEBFE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7" name="AutoShape 531">
            <a:extLst>
              <a:ext uri="{FF2B5EF4-FFF2-40B4-BE49-F238E27FC236}">
                <a16:creationId xmlns:a16="http://schemas.microsoft.com/office/drawing/2014/main" id="{D10F2B2B-C6D4-4753-9066-5FF594303D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63825" y="361950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68" name="Group 533">
            <a:extLst>
              <a:ext uri="{FF2B5EF4-FFF2-40B4-BE49-F238E27FC236}">
                <a16:creationId xmlns:a16="http://schemas.microsoft.com/office/drawing/2014/main" id="{8BDEF7E9-E986-418C-8C0F-133EB7CFDCD5}"/>
              </a:ext>
            </a:extLst>
          </p:cNvPr>
          <p:cNvGrpSpPr>
            <a:grpSpLocks/>
          </p:cNvGrpSpPr>
          <p:nvPr/>
        </p:nvGrpSpPr>
        <p:grpSpPr bwMode="auto">
          <a:xfrm rot="16417634" flipH="1">
            <a:off x="5905837" y="3781012"/>
            <a:ext cx="311150" cy="490537"/>
            <a:chOff x="2820" y="264"/>
            <a:chExt cx="420" cy="1452"/>
          </a:xfrm>
        </p:grpSpPr>
        <p:sp>
          <p:nvSpPr>
            <p:cNvPr id="169" name="Line 534">
              <a:extLst>
                <a:ext uri="{FF2B5EF4-FFF2-40B4-BE49-F238E27FC236}">
                  <a16:creationId xmlns:a16="http://schemas.microsoft.com/office/drawing/2014/main" id="{6E4ADA53-37DC-490A-832F-6FB631413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0" name="Group 535">
              <a:extLst>
                <a:ext uri="{FF2B5EF4-FFF2-40B4-BE49-F238E27FC236}">
                  <a16:creationId xmlns:a16="http://schemas.microsoft.com/office/drawing/2014/main" id="{DC2D7B52-6AF4-4018-B41B-97AB2B5A1E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1" name="Group 536">
                <a:extLst>
                  <a:ext uri="{FF2B5EF4-FFF2-40B4-BE49-F238E27FC236}">
                    <a16:creationId xmlns:a16="http://schemas.microsoft.com/office/drawing/2014/main" id="{5CF3A4F9-0EE5-4386-B237-955E69B1FF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4" name="Group 537">
                  <a:extLst>
                    <a:ext uri="{FF2B5EF4-FFF2-40B4-BE49-F238E27FC236}">
                      <a16:creationId xmlns:a16="http://schemas.microsoft.com/office/drawing/2014/main" id="{FFEBADDA-BEF4-4AB5-BD2D-122F3B9173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6" name="Group 538">
                    <a:extLst>
                      <a:ext uri="{FF2B5EF4-FFF2-40B4-BE49-F238E27FC236}">
                        <a16:creationId xmlns:a16="http://schemas.microsoft.com/office/drawing/2014/main" id="{232392FD-6611-4BA2-B855-0DD3B3EEEF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9" name="Freeform 539">
                      <a:extLst>
                        <a:ext uri="{FF2B5EF4-FFF2-40B4-BE49-F238E27FC236}">
                          <a16:creationId xmlns:a16="http://schemas.microsoft.com/office/drawing/2014/main" id="{DFA635EA-576B-4FE3-B094-9AF3450149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0" name="Freeform 540">
                      <a:extLst>
                        <a:ext uri="{FF2B5EF4-FFF2-40B4-BE49-F238E27FC236}">
                          <a16:creationId xmlns:a16="http://schemas.microsoft.com/office/drawing/2014/main" id="{5B0A6D1E-3ACB-4AF9-A53E-29DEFAA054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7" name="Freeform 541">
                    <a:extLst>
                      <a:ext uri="{FF2B5EF4-FFF2-40B4-BE49-F238E27FC236}">
                        <a16:creationId xmlns:a16="http://schemas.microsoft.com/office/drawing/2014/main" id="{5084BF0E-B8E9-4E47-A6F6-7FA7FDFFD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8" name="Freeform 542">
                    <a:extLst>
                      <a:ext uri="{FF2B5EF4-FFF2-40B4-BE49-F238E27FC236}">
                        <a16:creationId xmlns:a16="http://schemas.microsoft.com/office/drawing/2014/main" id="{47DB2DE3-9FB1-4991-B55E-21DB58FFA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5" name="Line 543">
                  <a:extLst>
                    <a:ext uri="{FF2B5EF4-FFF2-40B4-BE49-F238E27FC236}">
                      <a16:creationId xmlns:a16="http://schemas.microsoft.com/office/drawing/2014/main" id="{26F435F7-7BC6-4E8D-A239-5541E6CBDA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2" name="AutoShape 544">
                <a:extLst>
                  <a:ext uri="{FF2B5EF4-FFF2-40B4-BE49-F238E27FC236}">
                    <a16:creationId xmlns:a16="http://schemas.microsoft.com/office/drawing/2014/main" id="{9DE18FFB-C663-4AC0-9041-A27997A62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73" name="Line 545">
                <a:extLst>
                  <a:ext uri="{FF2B5EF4-FFF2-40B4-BE49-F238E27FC236}">
                    <a16:creationId xmlns:a16="http://schemas.microsoft.com/office/drawing/2014/main" id="{C7BDA791-2F51-4E7F-AEB1-42DD782D5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4" name="AutoShape 475">
            <a:extLst>
              <a:ext uri="{FF2B5EF4-FFF2-40B4-BE49-F238E27FC236}">
                <a16:creationId xmlns:a16="http://schemas.microsoft.com/office/drawing/2014/main" id="{B748C5FB-491A-4EF7-9048-5EB7726FE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39449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89" name="Text Box 632">
            <a:extLst>
              <a:ext uri="{FF2B5EF4-FFF2-40B4-BE49-F238E27FC236}">
                <a16:creationId xmlns:a16="http://schemas.microsoft.com/office/drawing/2014/main" id="{33B0BFD9-1BE6-4DBD-A4AC-88D2643C23D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22725" y="2147888"/>
            <a:ext cx="11811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 err="1"/>
              <a:t>snap</a:t>
            </a:r>
            <a:r>
              <a:rPr lang="de-DE" altLang="de-DE" sz="1600" b="1" dirty="0"/>
              <a:t> roll</a:t>
            </a:r>
          </a:p>
        </p:txBody>
      </p:sp>
      <p:grpSp>
        <p:nvGrpSpPr>
          <p:cNvPr id="190" name="Group 46">
            <a:extLst>
              <a:ext uri="{FF2B5EF4-FFF2-40B4-BE49-F238E27FC236}">
                <a16:creationId xmlns:a16="http://schemas.microsoft.com/office/drawing/2014/main" id="{BFCDDC12-DF47-48FB-9247-C61FD5F29855}"/>
              </a:ext>
            </a:extLst>
          </p:cNvPr>
          <p:cNvGrpSpPr>
            <a:grpSpLocks/>
          </p:cNvGrpSpPr>
          <p:nvPr/>
        </p:nvGrpSpPr>
        <p:grpSpPr bwMode="auto">
          <a:xfrm rot="-2652510">
            <a:off x="5300663" y="2740025"/>
            <a:ext cx="312737" cy="249238"/>
            <a:chOff x="4369" y="894"/>
            <a:chExt cx="230" cy="155"/>
          </a:xfrm>
        </p:grpSpPr>
        <p:sp>
          <p:nvSpPr>
            <p:cNvPr id="191" name="AutoShape 47">
              <a:extLst>
                <a:ext uri="{FF2B5EF4-FFF2-40B4-BE49-F238E27FC236}">
                  <a16:creationId xmlns:a16="http://schemas.microsoft.com/office/drawing/2014/main" id="{E0E9FE7F-B3F4-4A34-9CB8-BE43E1E82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92" name="Line 48">
              <a:extLst>
                <a:ext uri="{FF2B5EF4-FFF2-40B4-BE49-F238E27FC236}">
                  <a16:creationId xmlns:a16="http://schemas.microsoft.com/office/drawing/2014/main" id="{342B0E57-563F-47A4-9E8D-D27541BD4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193" name="Text Box 1174">
            <a:extLst>
              <a:ext uri="{FF2B5EF4-FFF2-40B4-BE49-F238E27FC236}">
                <a16:creationId xmlns:a16="http://schemas.microsoft.com/office/drawing/2014/main" id="{63A50F34-5DD2-4247-8105-6305B248EFE0}"/>
              </a:ext>
            </a:extLst>
          </p:cNvPr>
          <p:cNvSpPr txBox="1">
            <a:spLocks noChangeArrowheads="1"/>
          </p:cNvSpPr>
          <p:nvPr/>
        </p:nvSpPr>
        <p:spPr bwMode="auto">
          <a:xfrm rot="19059200" flipH="1">
            <a:off x="5017295" y="2451800"/>
            <a:ext cx="133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/>
              <a:t>(     )</a:t>
            </a:r>
          </a:p>
        </p:txBody>
      </p:sp>
      <p:grpSp>
        <p:nvGrpSpPr>
          <p:cNvPr id="194" name="Group 43">
            <a:extLst>
              <a:ext uri="{FF2B5EF4-FFF2-40B4-BE49-F238E27FC236}">
                <a16:creationId xmlns:a16="http://schemas.microsoft.com/office/drawing/2014/main" id="{0C5DEC12-2088-4392-AA5A-48EF8D9E9C44}"/>
              </a:ext>
            </a:extLst>
          </p:cNvPr>
          <p:cNvGrpSpPr>
            <a:grpSpLocks/>
          </p:cNvGrpSpPr>
          <p:nvPr/>
        </p:nvGrpSpPr>
        <p:grpSpPr bwMode="auto">
          <a:xfrm rot="7995263" flipH="1" flipV="1">
            <a:off x="4966494" y="2531269"/>
            <a:ext cx="365125" cy="246063"/>
            <a:chOff x="4369" y="894"/>
            <a:chExt cx="230" cy="155"/>
          </a:xfrm>
        </p:grpSpPr>
        <p:sp>
          <p:nvSpPr>
            <p:cNvPr id="195" name="AutoShape 44">
              <a:extLst>
                <a:ext uri="{FF2B5EF4-FFF2-40B4-BE49-F238E27FC236}">
                  <a16:creationId xmlns:a16="http://schemas.microsoft.com/office/drawing/2014/main" id="{2B11AC91-96F8-4416-AA3A-5E055876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97" name="Line 45">
              <a:extLst>
                <a:ext uri="{FF2B5EF4-FFF2-40B4-BE49-F238E27FC236}">
                  <a16:creationId xmlns:a16="http://schemas.microsoft.com/office/drawing/2014/main" id="{C9096A5D-0475-4BAA-9AA7-3C134011C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289"/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F-27.06.02</a:t>
            </a:r>
          </a:p>
        </p:txBody>
      </p:sp>
      <p:sp>
        <p:nvSpPr>
          <p:cNvPr id="77829" name="Textfeld 6"/>
          <p:cNvSpPr txBox="1">
            <a:spLocks noChangeArrowheads="1"/>
          </p:cNvSpPr>
          <p:nvPr/>
        </p:nvSpPr>
        <p:spPr bwMode="auto">
          <a:xfrm>
            <a:off x="1808163" y="127000"/>
            <a:ext cx="7026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/>
              <a:t>F-27.06 Half Cuban eight with snap roll</a:t>
            </a:r>
            <a:endParaRPr lang="de-DE" sz="2000" dirty="0"/>
          </a:p>
          <a:p>
            <a:pPr defTabSz="793750" eaLnBrk="0" hangingPunct="0"/>
            <a:endParaRPr lang="de-DE" altLang="de-DE" sz="2000" dirty="0"/>
          </a:p>
        </p:txBody>
      </p:sp>
      <p:sp>
        <p:nvSpPr>
          <p:cNvPr id="91" name="Arc 444">
            <a:extLst>
              <a:ext uri="{FF2B5EF4-FFF2-40B4-BE49-F238E27FC236}">
                <a16:creationId xmlns:a16="http://schemas.microsoft.com/office/drawing/2014/main" id="{3E721386-4C49-403B-99EB-05303229C722}"/>
              </a:ext>
            </a:extLst>
          </p:cNvPr>
          <p:cNvSpPr>
            <a:spLocks/>
          </p:cNvSpPr>
          <p:nvPr/>
        </p:nvSpPr>
        <p:spPr bwMode="auto">
          <a:xfrm flipV="1">
            <a:off x="3743325" y="3013075"/>
            <a:ext cx="660400" cy="677863"/>
          </a:xfrm>
          <a:custGeom>
            <a:avLst/>
            <a:gdLst>
              <a:gd name="T0" fmla="*/ 2147483646 w 17312"/>
              <a:gd name="T1" fmla="*/ 0 h 21557"/>
              <a:gd name="T2" fmla="*/ 2147483646 w 17312"/>
              <a:gd name="T3" fmla="*/ 2147483646 h 21557"/>
              <a:gd name="T4" fmla="*/ 0 w 17312"/>
              <a:gd name="T5" fmla="*/ 2147483646 h 215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312" h="21557" fill="none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</a:path>
              <a:path w="17312" h="21557" stroke="0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  <a:lnTo>
                  <a:pt x="0" y="21557"/>
                </a:lnTo>
                <a:lnTo>
                  <a:pt x="1359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Line 445">
            <a:extLst>
              <a:ext uri="{FF2B5EF4-FFF2-40B4-BE49-F238E27FC236}">
                <a16:creationId xmlns:a16="http://schemas.microsoft.com/office/drawing/2014/main" id="{27375283-A9E1-41B5-B1BA-50CE7A9B4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375" y="3677285"/>
            <a:ext cx="10652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" name="Line 446">
            <a:extLst>
              <a:ext uri="{FF2B5EF4-FFF2-40B4-BE49-F238E27FC236}">
                <a16:creationId xmlns:a16="http://schemas.microsoft.com/office/drawing/2014/main" id="{692054BB-E176-4457-B0FD-DDAC30C203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2613" y="1963738"/>
            <a:ext cx="1492250" cy="1471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" name="Line 447">
            <a:extLst>
              <a:ext uri="{FF2B5EF4-FFF2-40B4-BE49-F238E27FC236}">
                <a16:creationId xmlns:a16="http://schemas.microsoft.com/office/drawing/2014/main" id="{3D1C8EB4-093C-44DF-9308-7C8A298304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5062" y="4042814"/>
            <a:ext cx="3121927" cy="23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Arc 448">
            <a:extLst>
              <a:ext uri="{FF2B5EF4-FFF2-40B4-BE49-F238E27FC236}">
                <a16:creationId xmlns:a16="http://schemas.microsoft.com/office/drawing/2014/main" id="{C71D4AE6-970A-490E-A098-729D6DD329D9}"/>
              </a:ext>
            </a:extLst>
          </p:cNvPr>
          <p:cNvSpPr>
            <a:spLocks/>
          </p:cNvSpPr>
          <p:nvPr/>
        </p:nvSpPr>
        <p:spPr bwMode="auto">
          <a:xfrm>
            <a:off x="5862638" y="1711325"/>
            <a:ext cx="1911350" cy="2338334"/>
          </a:xfrm>
          <a:custGeom>
            <a:avLst/>
            <a:gdLst>
              <a:gd name="T0" fmla="*/ 0 w 35277"/>
              <a:gd name="T1" fmla="*/ 2147483646 h 42925"/>
              <a:gd name="T2" fmla="*/ 2147483646 w 35277"/>
              <a:gd name="T3" fmla="*/ 2147483646 h 42925"/>
              <a:gd name="T4" fmla="*/ 2147483646 w 35277"/>
              <a:gd name="T5" fmla="*/ 2147483646 h 42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277" h="42925" fill="none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</a:path>
              <a:path w="35277" h="42925" stroke="0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  <a:lnTo>
                  <a:pt x="13677" y="21600"/>
                </a:lnTo>
                <a:lnTo>
                  <a:pt x="0" y="488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9" name="Group 476">
            <a:extLst>
              <a:ext uri="{FF2B5EF4-FFF2-40B4-BE49-F238E27FC236}">
                <a16:creationId xmlns:a16="http://schemas.microsoft.com/office/drawing/2014/main" id="{6FDC29BD-E2A1-474B-A00D-333FBE938A87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3398044" y="3779044"/>
            <a:ext cx="311150" cy="490538"/>
            <a:chOff x="2820" y="264"/>
            <a:chExt cx="420" cy="1452"/>
          </a:xfrm>
        </p:grpSpPr>
        <p:sp>
          <p:nvSpPr>
            <p:cNvPr id="110" name="Line 477">
              <a:extLst>
                <a:ext uri="{FF2B5EF4-FFF2-40B4-BE49-F238E27FC236}">
                  <a16:creationId xmlns:a16="http://schemas.microsoft.com/office/drawing/2014/main" id="{61C89CBC-8CC2-45B6-BFB5-73C054C30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1" name="Group 478">
              <a:extLst>
                <a:ext uri="{FF2B5EF4-FFF2-40B4-BE49-F238E27FC236}">
                  <a16:creationId xmlns:a16="http://schemas.microsoft.com/office/drawing/2014/main" id="{767B836A-9A85-4D8F-9A87-AFD316CB1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2" name="Group 479">
                <a:extLst>
                  <a:ext uri="{FF2B5EF4-FFF2-40B4-BE49-F238E27FC236}">
                    <a16:creationId xmlns:a16="http://schemas.microsoft.com/office/drawing/2014/main" id="{EB65893D-7FCB-4A75-874A-AF4D2D8E72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5" name="Group 480">
                  <a:extLst>
                    <a:ext uri="{FF2B5EF4-FFF2-40B4-BE49-F238E27FC236}">
                      <a16:creationId xmlns:a16="http://schemas.microsoft.com/office/drawing/2014/main" id="{B7695713-6263-49C0-8B20-5ED378981B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7" name="Group 481">
                    <a:extLst>
                      <a:ext uri="{FF2B5EF4-FFF2-40B4-BE49-F238E27FC236}">
                        <a16:creationId xmlns:a16="http://schemas.microsoft.com/office/drawing/2014/main" id="{9386DED0-23AA-4D62-A2B9-E87CB20213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0" name="Freeform 482">
                      <a:extLst>
                        <a:ext uri="{FF2B5EF4-FFF2-40B4-BE49-F238E27FC236}">
                          <a16:creationId xmlns:a16="http://schemas.microsoft.com/office/drawing/2014/main" id="{495B26BE-4EF0-4E2B-A11B-3ABC9C4F4A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1" name="Freeform 483">
                      <a:extLst>
                        <a:ext uri="{FF2B5EF4-FFF2-40B4-BE49-F238E27FC236}">
                          <a16:creationId xmlns:a16="http://schemas.microsoft.com/office/drawing/2014/main" id="{4AA89EFD-B6D7-4793-A571-32D92CE3C0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8" name="Freeform 484">
                    <a:extLst>
                      <a:ext uri="{FF2B5EF4-FFF2-40B4-BE49-F238E27FC236}">
                        <a16:creationId xmlns:a16="http://schemas.microsoft.com/office/drawing/2014/main" id="{B9F87DE6-4034-4F31-9165-7FEC9ECCB0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Freeform 485">
                    <a:extLst>
                      <a:ext uri="{FF2B5EF4-FFF2-40B4-BE49-F238E27FC236}">
                        <a16:creationId xmlns:a16="http://schemas.microsoft.com/office/drawing/2014/main" id="{86F50D5F-2ABC-4E31-8BBF-08909C5C5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6" name="Line 486">
                  <a:extLst>
                    <a:ext uri="{FF2B5EF4-FFF2-40B4-BE49-F238E27FC236}">
                      <a16:creationId xmlns:a16="http://schemas.microsoft.com/office/drawing/2014/main" id="{304353D8-0AC7-4658-8EAD-F9A0570065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3" name="AutoShape 487">
                <a:extLst>
                  <a:ext uri="{FF2B5EF4-FFF2-40B4-BE49-F238E27FC236}">
                    <a16:creationId xmlns:a16="http://schemas.microsoft.com/office/drawing/2014/main" id="{8C0FF60F-0A28-42BF-ADE5-7EC44AF43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14" name="Line 488">
                <a:extLst>
                  <a:ext uri="{FF2B5EF4-FFF2-40B4-BE49-F238E27FC236}">
                    <a16:creationId xmlns:a16="http://schemas.microsoft.com/office/drawing/2014/main" id="{43BF16B9-F98D-482C-9BCE-CE5A2F702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4" name="Group 518">
            <a:extLst>
              <a:ext uri="{FF2B5EF4-FFF2-40B4-BE49-F238E27FC236}">
                <a16:creationId xmlns:a16="http://schemas.microsoft.com/office/drawing/2014/main" id="{BBA73551-D179-431D-95FD-F934657A2B3E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175491" y="3455343"/>
            <a:ext cx="298450" cy="501650"/>
            <a:chOff x="2820" y="264"/>
            <a:chExt cx="420" cy="1452"/>
          </a:xfrm>
        </p:grpSpPr>
        <p:sp>
          <p:nvSpPr>
            <p:cNvPr id="155" name="Line 519">
              <a:extLst>
                <a:ext uri="{FF2B5EF4-FFF2-40B4-BE49-F238E27FC236}">
                  <a16:creationId xmlns:a16="http://schemas.microsoft.com/office/drawing/2014/main" id="{01BE848A-76DB-4F7A-B394-0D6346069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6" name="Group 520">
              <a:extLst>
                <a:ext uri="{FF2B5EF4-FFF2-40B4-BE49-F238E27FC236}">
                  <a16:creationId xmlns:a16="http://schemas.microsoft.com/office/drawing/2014/main" id="{FCC779F6-CEF0-45DF-A58A-E23735286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7" name="Group 521">
                <a:extLst>
                  <a:ext uri="{FF2B5EF4-FFF2-40B4-BE49-F238E27FC236}">
                    <a16:creationId xmlns:a16="http://schemas.microsoft.com/office/drawing/2014/main" id="{3F10AD67-9493-4042-8CFB-E08F0343DB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0" name="Group 522">
                  <a:extLst>
                    <a:ext uri="{FF2B5EF4-FFF2-40B4-BE49-F238E27FC236}">
                      <a16:creationId xmlns:a16="http://schemas.microsoft.com/office/drawing/2014/main" id="{07DBFF3E-2C7A-4859-91F4-AD87C596C5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2" name="Group 523">
                    <a:extLst>
                      <a:ext uri="{FF2B5EF4-FFF2-40B4-BE49-F238E27FC236}">
                        <a16:creationId xmlns:a16="http://schemas.microsoft.com/office/drawing/2014/main" id="{33732869-14E5-4C62-9976-675F7FF38C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5" name="Freeform 524">
                      <a:extLst>
                        <a:ext uri="{FF2B5EF4-FFF2-40B4-BE49-F238E27FC236}">
                          <a16:creationId xmlns:a16="http://schemas.microsoft.com/office/drawing/2014/main" id="{85AEB763-160C-40EE-8F10-AFA6FC8E04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6" name="Freeform 525">
                      <a:extLst>
                        <a:ext uri="{FF2B5EF4-FFF2-40B4-BE49-F238E27FC236}">
                          <a16:creationId xmlns:a16="http://schemas.microsoft.com/office/drawing/2014/main" id="{DE54284B-E963-4404-A248-F995E80E89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3" name="Freeform 526">
                    <a:extLst>
                      <a:ext uri="{FF2B5EF4-FFF2-40B4-BE49-F238E27FC236}">
                        <a16:creationId xmlns:a16="http://schemas.microsoft.com/office/drawing/2014/main" id="{71EEA716-4BF8-43D2-833C-2EB9B1419B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4" name="Freeform 527">
                    <a:extLst>
                      <a:ext uri="{FF2B5EF4-FFF2-40B4-BE49-F238E27FC236}">
                        <a16:creationId xmlns:a16="http://schemas.microsoft.com/office/drawing/2014/main" id="{FCEBE2F6-CFFC-4B8A-A0FB-E4F82F9031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1" name="Line 528">
                  <a:extLst>
                    <a:ext uri="{FF2B5EF4-FFF2-40B4-BE49-F238E27FC236}">
                      <a16:creationId xmlns:a16="http://schemas.microsoft.com/office/drawing/2014/main" id="{B3BF85D5-61E7-48AB-B00D-21F78371E2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8" name="AutoShape 529">
                <a:extLst>
                  <a:ext uri="{FF2B5EF4-FFF2-40B4-BE49-F238E27FC236}">
                    <a16:creationId xmlns:a16="http://schemas.microsoft.com/office/drawing/2014/main" id="{88DA7E61-E4CE-40F0-8941-1F84C7FD1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9" name="Line 530">
                <a:extLst>
                  <a:ext uri="{FF2B5EF4-FFF2-40B4-BE49-F238E27FC236}">
                    <a16:creationId xmlns:a16="http://schemas.microsoft.com/office/drawing/2014/main" id="{DA898995-0442-418F-9731-B5EECEBFE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7" name="AutoShape 531">
            <a:extLst>
              <a:ext uri="{FF2B5EF4-FFF2-40B4-BE49-F238E27FC236}">
                <a16:creationId xmlns:a16="http://schemas.microsoft.com/office/drawing/2014/main" id="{D10F2B2B-C6D4-4753-9066-5FF594303D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42158" y="361568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84" name="AutoShape 475">
            <a:extLst>
              <a:ext uri="{FF2B5EF4-FFF2-40B4-BE49-F238E27FC236}">
                <a16:creationId xmlns:a16="http://schemas.microsoft.com/office/drawing/2014/main" id="{B748C5FB-491A-4EF7-9048-5EB7726FE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39449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90" name="Group 46">
            <a:extLst>
              <a:ext uri="{FF2B5EF4-FFF2-40B4-BE49-F238E27FC236}">
                <a16:creationId xmlns:a16="http://schemas.microsoft.com/office/drawing/2014/main" id="{BFCDDC12-DF47-48FB-9247-C61FD5F29855}"/>
              </a:ext>
            </a:extLst>
          </p:cNvPr>
          <p:cNvGrpSpPr>
            <a:grpSpLocks/>
          </p:cNvGrpSpPr>
          <p:nvPr/>
        </p:nvGrpSpPr>
        <p:grpSpPr bwMode="auto">
          <a:xfrm rot="-2652510">
            <a:off x="5300663" y="2740025"/>
            <a:ext cx="312737" cy="249238"/>
            <a:chOff x="4369" y="894"/>
            <a:chExt cx="230" cy="155"/>
          </a:xfrm>
        </p:grpSpPr>
        <p:sp>
          <p:nvSpPr>
            <p:cNvPr id="191" name="AutoShape 47">
              <a:extLst>
                <a:ext uri="{FF2B5EF4-FFF2-40B4-BE49-F238E27FC236}">
                  <a16:creationId xmlns:a16="http://schemas.microsoft.com/office/drawing/2014/main" id="{E0E9FE7F-B3F4-4A34-9CB8-BE43E1E82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92" name="Line 48">
              <a:extLst>
                <a:ext uri="{FF2B5EF4-FFF2-40B4-BE49-F238E27FC236}">
                  <a16:creationId xmlns:a16="http://schemas.microsoft.com/office/drawing/2014/main" id="{342B0E57-563F-47A4-9E8D-D27541BD4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193" name="Text Box 1174">
            <a:extLst>
              <a:ext uri="{FF2B5EF4-FFF2-40B4-BE49-F238E27FC236}">
                <a16:creationId xmlns:a16="http://schemas.microsoft.com/office/drawing/2014/main" id="{63A50F34-5DD2-4247-8105-6305B248EFE0}"/>
              </a:ext>
            </a:extLst>
          </p:cNvPr>
          <p:cNvSpPr txBox="1">
            <a:spLocks noChangeArrowheads="1"/>
          </p:cNvSpPr>
          <p:nvPr/>
        </p:nvSpPr>
        <p:spPr bwMode="auto">
          <a:xfrm rot="19059200" flipH="1">
            <a:off x="5017295" y="2451800"/>
            <a:ext cx="133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/>
              <a:t>(     )</a:t>
            </a:r>
          </a:p>
        </p:txBody>
      </p:sp>
      <p:grpSp>
        <p:nvGrpSpPr>
          <p:cNvPr id="194" name="Group 43">
            <a:extLst>
              <a:ext uri="{FF2B5EF4-FFF2-40B4-BE49-F238E27FC236}">
                <a16:creationId xmlns:a16="http://schemas.microsoft.com/office/drawing/2014/main" id="{0C5DEC12-2088-4392-AA5A-48EF8D9E9C44}"/>
              </a:ext>
            </a:extLst>
          </p:cNvPr>
          <p:cNvGrpSpPr>
            <a:grpSpLocks/>
          </p:cNvGrpSpPr>
          <p:nvPr/>
        </p:nvGrpSpPr>
        <p:grpSpPr bwMode="auto">
          <a:xfrm rot="7995263" flipH="1" flipV="1">
            <a:off x="4966494" y="2531269"/>
            <a:ext cx="365125" cy="246063"/>
            <a:chOff x="4369" y="894"/>
            <a:chExt cx="230" cy="155"/>
          </a:xfrm>
        </p:grpSpPr>
        <p:sp>
          <p:nvSpPr>
            <p:cNvPr id="195" name="AutoShape 44">
              <a:extLst>
                <a:ext uri="{FF2B5EF4-FFF2-40B4-BE49-F238E27FC236}">
                  <a16:creationId xmlns:a16="http://schemas.microsoft.com/office/drawing/2014/main" id="{2B11AC91-96F8-4416-AA3A-5E055876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97" name="Line 45">
              <a:extLst>
                <a:ext uri="{FF2B5EF4-FFF2-40B4-BE49-F238E27FC236}">
                  <a16:creationId xmlns:a16="http://schemas.microsoft.com/office/drawing/2014/main" id="{C9096A5D-0475-4BAA-9AA7-3C134011C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142" name="Text Box 115">
            <a:extLst>
              <a:ext uri="{FF2B5EF4-FFF2-40B4-BE49-F238E27FC236}">
                <a16:creationId xmlns:a16="http://schemas.microsoft.com/office/drawing/2014/main" id="{F26A6299-A882-4F0D-9F1F-FBFF1569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095375"/>
            <a:ext cx="3403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Snap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2369E"/>
                </a:solidFill>
              </a:rPr>
              <a:t>.</a:t>
            </a:r>
            <a:endParaRPr lang="de-DE" altLang="de-DE" sz="1600" b="1" dirty="0">
              <a:solidFill>
                <a:srgbClr val="0066FF"/>
              </a:solidFill>
            </a:endParaRPr>
          </a:p>
        </p:txBody>
      </p:sp>
      <p:sp>
        <p:nvSpPr>
          <p:cNvPr id="143" name="Text Box 116">
            <a:extLst>
              <a:ext uri="{FF2B5EF4-FFF2-40B4-BE49-F238E27FC236}">
                <a16:creationId xmlns:a16="http://schemas.microsoft.com/office/drawing/2014/main" id="{E9115CF9-955D-425E-8DB4-B6A6C25E5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3295650"/>
            <a:ext cx="2065337" cy="33813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44" name="Oval 113">
            <a:extLst>
              <a:ext uri="{FF2B5EF4-FFF2-40B4-BE49-F238E27FC236}">
                <a16:creationId xmlns:a16="http://schemas.microsoft.com/office/drawing/2014/main" id="{AE0C29CB-5FF3-46E7-82FF-23ECD994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383" y="1726565"/>
            <a:ext cx="2193644" cy="2284412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5" name="Oval 113">
            <a:extLst>
              <a:ext uri="{FF2B5EF4-FFF2-40B4-BE49-F238E27FC236}">
                <a16:creationId xmlns:a16="http://schemas.microsoft.com/office/drawing/2014/main" id="{9A6ED86F-F4FC-4870-8910-375E0544A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606" y="1364966"/>
            <a:ext cx="2103437" cy="2284412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6" name="Text Box 40">
            <a:extLst>
              <a:ext uri="{FF2B5EF4-FFF2-40B4-BE49-F238E27FC236}">
                <a16:creationId xmlns:a16="http://schemas.microsoft.com/office/drawing/2014/main" id="{D9C3467E-25FC-488A-A881-D065200D2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993775"/>
            <a:ext cx="27225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Snap roll </a:t>
            </a:r>
            <a:r>
              <a:rPr lang="de-DE" altLang="de-DE" sz="1600" b="1" dirty="0" err="1">
                <a:solidFill>
                  <a:srgbClr val="0000FF"/>
                </a:solidFill>
              </a:rPr>
              <a:t>may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positive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negative.</a:t>
            </a:r>
          </a:p>
        </p:txBody>
      </p:sp>
      <p:sp>
        <p:nvSpPr>
          <p:cNvPr id="147" name="Text Box 41">
            <a:extLst>
              <a:ext uri="{FF2B5EF4-FFF2-40B4-BE49-F238E27FC236}">
                <a16:creationId xmlns:a16="http://schemas.microsoft.com/office/drawing/2014/main" id="{C4F661BA-FED5-453F-9FF8-AD62391AB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2011363"/>
            <a:ext cx="22209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If snap roll = barrel roll or aileron roll:</a:t>
            </a:r>
            <a:br>
              <a:rPr lang="de-DE" altLang="de-DE" sz="1600" b="1">
                <a:solidFill>
                  <a:srgbClr val="0000FF"/>
                </a:solidFill>
              </a:rPr>
            </a:br>
            <a:r>
              <a:rPr lang="de-DE" altLang="de-DE" sz="1600" b="1">
                <a:solidFill>
                  <a:srgbClr val="FF3300"/>
                </a:solidFill>
              </a:rPr>
              <a:t>Severe downgrade &gt; 5 pts.</a:t>
            </a:r>
          </a:p>
        </p:txBody>
      </p:sp>
      <p:sp>
        <p:nvSpPr>
          <p:cNvPr id="181" name="Oval 74">
            <a:extLst>
              <a:ext uri="{FF2B5EF4-FFF2-40B4-BE49-F238E27FC236}">
                <a16:creationId xmlns:a16="http://schemas.microsoft.com/office/drawing/2014/main" id="{A8CA3CB2-9793-483D-8263-165719AA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370" y="359056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82" name="Oval 74">
            <a:extLst>
              <a:ext uri="{FF2B5EF4-FFF2-40B4-BE49-F238E27FC236}">
                <a16:creationId xmlns:a16="http://schemas.microsoft.com/office/drawing/2014/main" id="{586A782F-F95A-4D2E-9E16-3013FC78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510" y="33100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83" name="Oval 74">
            <a:extLst>
              <a:ext uri="{FF2B5EF4-FFF2-40B4-BE49-F238E27FC236}">
                <a16:creationId xmlns:a16="http://schemas.microsoft.com/office/drawing/2014/main" id="{658B2670-0546-4E84-A0AD-76310CBF4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855" y="257718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85" name="Oval 74">
            <a:extLst>
              <a:ext uri="{FF2B5EF4-FFF2-40B4-BE49-F238E27FC236}">
                <a16:creationId xmlns:a16="http://schemas.microsoft.com/office/drawing/2014/main" id="{684BEAB5-8D51-43CF-8E3E-00CD8EA55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3" y="188251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86" name="Oval 74">
            <a:extLst>
              <a:ext uri="{FF2B5EF4-FFF2-40B4-BE49-F238E27FC236}">
                <a16:creationId xmlns:a16="http://schemas.microsoft.com/office/drawing/2014/main" id="{E657BD7A-6604-45D6-8F5F-7046B56CA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689" y="393096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56" name="Group 103">
            <a:extLst>
              <a:ext uri="{FF2B5EF4-FFF2-40B4-BE49-F238E27FC236}">
                <a16:creationId xmlns:a16="http://schemas.microsoft.com/office/drawing/2014/main" id="{BFFEA086-A605-4029-B605-90DC61A94E4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86859" y="2894128"/>
            <a:ext cx="846139" cy="671513"/>
            <a:chOff x="1153" y="2081"/>
            <a:chExt cx="533" cy="423"/>
          </a:xfrm>
        </p:grpSpPr>
        <p:grpSp>
          <p:nvGrpSpPr>
            <p:cNvPr id="57" name="Group 98">
              <a:extLst>
                <a:ext uri="{FF2B5EF4-FFF2-40B4-BE49-F238E27FC236}">
                  <a16:creationId xmlns:a16="http://schemas.microsoft.com/office/drawing/2014/main" id="{6B31D69B-7B1A-4C20-A58B-D7AD6E7F5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81"/>
              <a:ext cx="533" cy="411"/>
              <a:chOff x="1177" y="2081"/>
              <a:chExt cx="533" cy="411"/>
            </a:xfrm>
          </p:grpSpPr>
          <p:sp>
            <p:nvSpPr>
              <p:cNvPr id="59" name="Line 90">
                <a:extLst>
                  <a:ext uri="{FF2B5EF4-FFF2-40B4-BE49-F238E27FC236}">
                    <a16:creationId xmlns:a16="http://schemas.microsoft.com/office/drawing/2014/main" id="{6B5DA861-D532-4B9C-9A1E-04BFB3CA4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" name="Line 91">
                <a:extLst>
                  <a:ext uri="{FF2B5EF4-FFF2-40B4-BE49-F238E27FC236}">
                    <a16:creationId xmlns:a16="http://schemas.microsoft.com/office/drawing/2014/main" id="{DFB0847C-41E1-46D5-9418-925E22EBA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81"/>
                <a:ext cx="420" cy="4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8" name="Text Box 92">
              <a:extLst>
                <a:ext uri="{FF2B5EF4-FFF2-40B4-BE49-F238E27FC236}">
                  <a16:creationId xmlns:a16="http://schemas.microsoft.com/office/drawing/2014/main" id="{93FF7AE3-32EE-4E57-8898-039CC6DE0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467895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 animBg="1" autoUpdateAnimBg="0"/>
      <p:bldP spid="146" grpId="0" autoUpdateAnimBg="0"/>
      <p:bldP spid="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29"/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F-27.07.01</a:t>
            </a:r>
          </a:p>
        </p:txBody>
      </p:sp>
      <p:sp>
        <p:nvSpPr>
          <p:cNvPr id="79874" name="Text Box 544"/>
          <p:cNvSpPr txBox="1">
            <a:spLocks noChangeArrowheads="1"/>
          </p:cNvSpPr>
          <p:nvPr/>
        </p:nvSpPr>
        <p:spPr bwMode="auto">
          <a:xfrm>
            <a:off x="813366" y="5104606"/>
            <a:ext cx="7729537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1600" b="1" dirty="0"/>
              <a:t>From upright, pull through a loop while integrating a ½ roll in the first half of the loop, perform a snap roll, finish the loop while integrating another ½ roll in the second half of the loop, exit upright.</a:t>
            </a:r>
            <a:br>
              <a:rPr lang="en-GB" sz="1600" b="1" dirty="0"/>
            </a:br>
            <a:r>
              <a:rPr lang="en-GB" sz="1600" b="1" dirty="0"/>
              <a:t>Note: The direction of the integrated ½ rolls and the snap rolls is at the pilot’s discretion.</a:t>
            </a:r>
            <a:endParaRPr lang="de-DE" sz="1600" b="1" dirty="0"/>
          </a:p>
        </p:txBody>
      </p:sp>
      <p:sp>
        <p:nvSpPr>
          <p:cNvPr id="79875" name="Text Box 310"/>
          <p:cNvSpPr txBox="1">
            <a:spLocks noChangeArrowheads="1"/>
          </p:cNvSpPr>
          <p:nvPr/>
        </p:nvSpPr>
        <p:spPr bwMode="auto">
          <a:xfrm>
            <a:off x="2652713" y="4641850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½ roll</a:t>
            </a:r>
          </a:p>
        </p:txBody>
      </p:sp>
      <p:sp>
        <p:nvSpPr>
          <p:cNvPr id="79876" name="Text Box 105"/>
          <p:cNvSpPr txBox="1">
            <a:spLocks noChangeArrowheads="1"/>
          </p:cNvSpPr>
          <p:nvPr/>
        </p:nvSpPr>
        <p:spPr bwMode="auto">
          <a:xfrm>
            <a:off x="1746250" y="158750"/>
            <a:ext cx="7245350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r>
              <a:rPr lang="en-GB" sz="2000" b="1" dirty="0"/>
              <a:t>F-27.07 Loop with half roll integrated, snap roll, half roll 	 integrated</a:t>
            </a:r>
            <a:endParaRPr lang="de-DE" sz="2000" dirty="0"/>
          </a:p>
        </p:txBody>
      </p:sp>
      <p:sp>
        <p:nvSpPr>
          <p:cNvPr id="80" name="Oval 703">
            <a:extLst>
              <a:ext uri="{FF2B5EF4-FFF2-40B4-BE49-F238E27FC236}">
                <a16:creationId xmlns:a16="http://schemas.microsoft.com/office/drawing/2014/main" id="{20C974A9-97CA-432F-B1F2-D7FCD5D49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096962"/>
            <a:ext cx="3148012" cy="31067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1" name="Line 702">
            <a:extLst>
              <a:ext uri="{FF2B5EF4-FFF2-40B4-BE49-F238E27FC236}">
                <a16:creationId xmlns:a16="http://schemas.microsoft.com/office/drawing/2014/main" id="{9D6EDD4D-79A6-4C62-85EA-B302AB1C4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2688" y="4203700"/>
            <a:ext cx="3973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" name="Oval 703">
            <a:extLst>
              <a:ext uri="{FF2B5EF4-FFF2-40B4-BE49-F238E27FC236}">
                <a16:creationId xmlns:a16="http://schemas.microsoft.com/office/drawing/2014/main" id="{0BE2F01A-04C6-463B-8041-0BD18BAB9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096962"/>
            <a:ext cx="3148012" cy="310673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3" name="AutoShape 705">
            <a:extLst>
              <a:ext uri="{FF2B5EF4-FFF2-40B4-BE49-F238E27FC236}">
                <a16:creationId xmlns:a16="http://schemas.microsoft.com/office/drawing/2014/main" id="{2332953F-682E-4AA4-A8BF-8C7282284A7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426075" y="410210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4" name="AutoShape 732">
            <a:extLst>
              <a:ext uri="{FF2B5EF4-FFF2-40B4-BE49-F238E27FC236}">
                <a16:creationId xmlns:a16="http://schemas.microsoft.com/office/drawing/2014/main" id="{3D6C008A-5AA0-43E4-B399-DFACC551C630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124075" y="410368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5" name="Group 735">
            <a:extLst>
              <a:ext uri="{FF2B5EF4-FFF2-40B4-BE49-F238E27FC236}">
                <a16:creationId xmlns:a16="http://schemas.microsoft.com/office/drawing/2014/main" id="{92F5B4BB-E13F-4051-90AF-680A71573DFD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6155532" y="3958432"/>
            <a:ext cx="311150" cy="490537"/>
            <a:chOff x="2820" y="264"/>
            <a:chExt cx="420" cy="1452"/>
          </a:xfrm>
        </p:grpSpPr>
        <p:sp>
          <p:nvSpPr>
            <p:cNvPr id="86" name="Line 736">
              <a:extLst>
                <a:ext uri="{FF2B5EF4-FFF2-40B4-BE49-F238E27FC236}">
                  <a16:creationId xmlns:a16="http://schemas.microsoft.com/office/drawing/2014/main" id="{E628C639-91E2-4A0E-81AB-399007B06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7" name="Group 737">
              <a:extLst>
                <a:ext uri="{FF2B5EF4-FFF2-40B4-BE49-F238E27FC236}">
                  <a16:creationId xmlns:a16="http://schemas.microsoft.com/office/drawing/2014/main" id="{AB703AC4-0D13-48BF-951F-1DC1AB1A72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" name="Group 738">
                <a:extLst>
                  <a:ext uri="{FF2B5EF4-FFF2-40B4-BE49-F238E27FC236}">
                    <a16:creationId xmlns:a16="http://schemas.microsoft.com/office/drawing/2014/main" id="{ABA30516-706A-4E9F-A75C-DAC2C4FD22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1" name="Group 739">
                  <a:extLst>
                    <a:ext uri="{FF2B5EF4-FFF2-40B4-BE49-F238E27FC236}">
                      <a16:creationId xmlns:a16="http://schemas.microsoft.com/office/drawing/2014/main" id="{A662D9E5-D001-4386-9C86-60AE9A1E3B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3" name="Group 740">
                    <a:extLst>
                      <a:ext uri="{FF2B5EF4-FFF2-40B4-BE49-F238E27FC236}">
                        <a16:creationId xmlns:a16="http://schemas.microsoft.com/office/drawing/2014/main" id="{BC23764A-5DEE-42BC-9D5C-1F6325F617B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6" name="Freeform 741">
                      <a:extLst>
                        <a:ext uri="{FF2B5EF4-FFF2-40B4-BE49-F238E27FC236}">
                          <a16:creationId xmlns:a16="http://schemas.microsoft.com/office/drawing/2014/main" id="{5B7EBA0B-E0BB-4A95-B457-118C851236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7" name="Freeform 742">
                      <a:extLst>
                        <a:ext uri="{FF2B5EF4-FFF2-40B4-BE49-F238E27FC236}">
                          <a16:creationId xmlns:a16="http://schemas.microsoft.com/office/drawing/2014/main" id="{83A93A43-648D-4796-BD8B-8F2EDCFE16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4" name="Freeform 743">
                    <a:extLst>
                      <a:ext uri="{FF2B5EF4-FFF2-40B4-BE49-F238E27FC236}">
                        <a16:creationId xmlns:a16="http://schemas.microsoft.com/office/drawing/2014/main" id="{42684EB4-2EF3-45B6-A5E2-67F9C2D4C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5" name="Freeform 744">
                    <a:extLst>
                      <a:ext uri="{FF2B5EF4-FFF2-40B4-BE49-F238E27FC236}">
                        <a16:creationId xmlns:a16="http://schemas.microsoft.com/office/drawing/2014/main" id="{0B42CB06-388D-4144-B238-784B14C86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" name="Line 745">
                  <a:extLst>
                    <a:ext uri="{FF2B5EF4-FFF2-40B4-BE49-F238E27FC236}">
                      <a16:creationId xmlns:a16="http://schemas.microsoft.com/office/drawing/2014/main" id="{89B98679-76CE-4610-84D6-74D2233FB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9" name="AutoShape 746">
                <a:extLst>
                  <a:ext uri="{FF2B5EF4-FFF2-40B4-BE49-F238E27FC236}">
                    <a16:creationId xmlns:a16="http://schemas.microsoft.com/office/drawing/2014/main" id="{79500D38-ED27-475A-9CE3-1A739AB51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0" name="Line 747">
                <a:extLst>
                  <a:ext uri="{FF2B5EF4-FFF2-40B4-BE49-F238E27FC236}">
                    <a16:creationId xmlns:a16="http://schemas.microsoft.com/office/drawing/2014/main" id="{8715D3A5-79EB-450F-BDCE-4D739DFFC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2" name="Group 719">
            <a:extLst>
              <a:ext uri="{FF2B5EF4-FFF2-40B4-BE49-F238E27FC236}">
                <a16:creationId xmlns:a16="http://schemas.microsoft.com/office/drawing/2014/main" id="{6CB7E220-EBBD-4DE4-9401-4E9D72524461}"/>
              </a:ext>
            </a:extLst>
          </p:cNvPr>
          <p:cNvGrpSpPr>
            <a:grpSpLocks/>
          </p:cNvGrpSpPr>
          <p:nvPr/>
        </p:nvGrpSpPr>
        <p:grpSpPr bwMode="auto">
          <a:xfrm rot="5555594" flipH="1">
            <a:off x="2885282" y="3987007"/>
            <a:ext cx="311150" cy="490537"/>
            <a:chOff x="2820" y="264"/>
            <a:chExt cx="420" cy="1452"/>
          </a:xfrm>
        </p:grpSpPr>
        <p:sp>
          <p:nvSpPr>
            <p:cNvPr id="113" name="Line 720">
              <a:extLst>
                <a:ext uri="{FF2B5EF4-FFF2-40B4-BE49-F238E27FC236}">
                  <a16:creationId xmlns:a16="http://schemas.microsoft.com/office/drawing/2014/main" id="{C8DC8831-B473-4D15-B0AA-9EADB4830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4" name="Group 721">
              <a:extLst>
                <a:ext uri="{FF2B5EF4-FFF2-40B4-BE49-F238E27FC236}">
                  <a16:creationId xmlns:a16="http://schemas.microsoft.com/office/drawing/2014/main" id="{344FB7EA-9E02-439D-9A6F-5D8BC169B7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5" name="Group 722">
                <a:extLst>
                  <a:ext uri="{FF2B5EF4-FFF2-40B4-BE49-F238E27FC236}">
                    <a16:creationId xmlns:a16="http://schemas.microsoft.com/office/drawing/2014/main" id="{E478FF6A-7DAE-4947-A6B3-BF86FCC773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8" name="Group 723">
                  <a:extLst>
                    <a:ext uri="{FF2B5EF4-FFF2-40B4-BE49-F238E27FC236}">
                      <a16:creationId xmlns:a16="http://schemas.microsoft.com/office/drawing/2014/main" id="{5E548505-CFC2-47C1-BC9C-904717642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0" name="Group 724">
                    <a:extLst>
                      <a:ext uri="{FF2B5EF4-FFF2-40B4-BE49-F238E27FC236}">
                        <a16:creationId xmlns:a16="http://schemas.microsoft.com/office/drawing/2014/main" id="{8AC51404-0855-4578-B92F-AB54DF50CD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3" name="Freeform 725">
                      <a:extLst>
                        <a:ext uri="{FF2B5EF4-FFF2-40B4-BE49-F238E27FC236}">
                          <a16:creationId xmlns:a16="http://schemas.microsoft.com/office/drawing/2014/main" id="{6208F223-4E29-4EBF-8A7F-431F12BE88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" name="Freeform 726">
                      <a:extLst>
                        <a:ext uri="{FF2B5EF4-FFF2-40B4-BE49-F238E27FC236}">
                          <a16:creationId xmlns:a16="http://schemas.microsoft.com/office/drawing/2014/main" id="{F78F8250-F528-4B66-823A-84C94C8B85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1" name="Freeform 727">
                    <a:extLst>
                      <a:ext uri="{FF2B5EF4-FFF2-40B4-BE49-F238E27FC236}">
                        <a16:creationId xmlns:a16="http://schemas.microsoft.com/office/drawing/2014/main" id="{03481AF0-6410-4B40-95C0-2B65B402FC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2" name="Freeform 728">
                    <a:extLst>
                      <a:ext uri="{FF2B5EF4-FFF2-40B4-BE49-F238E27FC236}">
                        <a16:creationId xmlns:a16="http://schemas.microsoft.com/office/drawing/2014/main" id="{421879D7-2C7C-40AF-A8D5-037143D2F3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" name="Line 729">
                  <a:extLst>
                    <a:ext uri="{FF2B5EF4-FFF2-40B4-BE49-F238E27FC236}">
                      <a16:creationId xmlns:a16="http://schemas.microsoft.com/office/drawing/2014/main" id="{972076E3-6549-4696-8BC5-3D9A8A9954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6" name="AutoShape 730">
                <a:extLst>
                  <a:ext uri="{FF2B5EF4-FFF2-40B4-BE49-F238E27FC236}">
                    <a16:creationId xmlns:a16="http://schemas.microsoft.com/office/drawing/2014/main" id="{846FBDB2-74BF-4A08-A747-EDF47C655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7" name="Line 731">
                <a:extLst>
                  <a:ext uri="{FF2B5EF4-FFF2-40B4-BE49-F238E27FC236}">
                    <a16:creationId xmlns:a16="http://schemas.microsoft.com/office/drawing/2014/main" id="{E5F30808-7B1B-4BB4-8F81-CEC59082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5" name="Group 498">
            <a:extLst>
              <a:ext uri="{FF2B5EF4-FFF2-40B4-BE49-F238E27FC236}">
                <a16:creationId xmlns:a16="http://schemas.microsoft.com/office/drawing/2014/main" id="{DDDDCEBB-26EB-4427-B5A1-F8EAE8B3080D}"/>
              </a:ext>
            </a:extLst>
          </p:cNvPr>
          <p:cNvGrpSpPr>
            <a:grpSpLocks/>
          </p:cNvGrpSpPr>
          <p:nvPr/>
        </p:nvGrpSpPr>
        <p:grpSpPr bwMode="auto">
          <a:xfrm rot="12907254" flipH="1">
            <a:off x="5687951" y="2315264"/>
            <a:ext cx="700088" cy="320675"/>
            <a:chOff x="4875" y="7237"/>
            <a:chExt cx="4230" cy="1883"/>
          </a:xfrm>
        </p:grpSpPr>
        <p:sp>
          <p:nvSpPr>
            <p:cNvPr id="126" name="Arc 499">
              <a:extLst>
                <a:ext uri="{FF2B5EF4-FFF2-40B4-BE49-F238E27FC236}">
                  <a16:creationId xmlns:a16="http://schemas.microsoft.com/office/drawing/2014/main" id="{E65A476F-D659-4B70-831F-FFA5A57D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AutoShape 500">
              <a:extLst>
                <a:ext uri="{FF2B5EF4-FFF2-40B4-BE49-F238E27FC236}">
                  <a16:creationId xmlns:a16="http://schemas.microsoft.com/office/drawing/2014/main" id="{CCCF06B6-D746-4F06-8EFC-9BE61C085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28" name="Text Box 522">
            <a:extLst>
              <a:ext uri="{FF2B5EF4-FFF2-40B4-BE49-F238E27FC236}">
                <a16:creationId xmlns:a16="http://schemas.microsoft.com/office/drawing/2014/main" id="{BAE5D0D7-78A8-44AF-BCA1-125B1B7D73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426200" y="2377970"/>
            <a:ext cx="1849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29" name="Group 498">
            <a:extLst>
              <a:ext uri="{FF2B5EF4-FFF2-40B4-BE49-F238E27FC236}">
                <a16:creationId xmlns:a16="http://schemas.microsoft.com/office/drawing/2014/main" id="{4EDB6772-0F77-4317-B1AB-12D1C2F0660B}"/>
              </a:ext>
            </a:extLst>
          </p:cNvPr>
          <p:cNvGrpSpPr>
            <a:grpSpLocks/>
          </p:cNvGrpSpPr>
          <p:nvPr/>
        </p:nvGrpSpPr>
        <p:grpSpPr bwMode="auto">
          <a:xfrm rot="3056176" flipH="1">
            <a:off x="2536837" y="2656216"/>
            <a:ext cx="700088" cy="320675"/>
            <a:chOff x="4875" y="7237"/>
            <a:chExt cx="4230" cy="1883"/>
          </a:xfrm>
        </p:grpSpPr>
        <p:sp>
          <p:nvSpPr>
            <p:cNvPr id="130" name="Arc 499">
              <a:extLst>
                <a:ext uri="{FF2B5EF4-FFF2-40B4-BE49-F238E27FC236}">
                  <a16:creationId xmlns:a16="http://schemas.microsoft.com/office/drawing/2014/main" id="{F44618F7-54F4-42DF-B6E4-A6859EDD7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AutoShape 500">
              <a:extLst>
                <a:ext uri="{FF2B5EF4-FFF2-40B4-BE49-F238E27FC236}">
                  <a16:creationId xmlns:a16="http://schemas.microsoft.com/office/drawing/2014/main" id="{DEC36A1A-BC53-4805-BC8B-7E02FEE50B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32" name="Text Box 522">
            <a:extLst>
              <a:ext uri="{FF2B5EF4-FFF2-40B4-BE49-F238E27FC236}">
                <a16:creationId xmlns:a16="http://schemas.microsoft.com/office/drawing/2014/main" id="{E0E33739-FC1F-49E1-A38C-9B368621CDC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09604" y="2450406"/>
            <a:ext cx="1849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33" name="Group 43">
            <a:extLst>
              <a:ext uri="{FF2B5EF4-FFF2-40B4-BE49-F238E27FC236}">
                <a16:creationId xmlns:a16="http://schemas.microsoft.com/office/drawing/2014/main" id="{B346AD83-2E05-471C-9978-40E48B1AEE21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4383088" y="974725"/>
            <a:ext cx="365125" cy="246062"/>
            <a:chOff x="4369" y="894"/>
            <a:chExt cx="230" cy="155"/>
          </a:xfrm>
        </p:grpSpPr>
        <p:sp>
          <p:nvSpPr>
            <p:cNvPr id="134" name="AutoShape 44">
              <a:extLst>
                <a:ext uri="{FF2B5EF4-FFF2-40B4-BE49-F238E27FC236}">
                  <a16:creationId xmlns:a16="http://schemas.microsoft.com/office/drawing/2014/main" id="{4058BE23-26E1-4B6C-804D-73AAB0846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35" name="Line 45">
              <a:extLst>
                <a:ext uri="{FF2B5EF4-FFF2-40B4-BE49-F238E27FC236}">
                  <a16:creationId xmlns:a16="http://schemas.microsoft.com/office/drawing/2014/main" id="{8130F25D-2799-420E-A479-551FE1A94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136" name="Text Box 1174">
            <a:extLst>
              <a:ext uri="{FF2B5EF4-FFF2-40B4-BE49-F238E27FC236}">
                <a16:creationId xmlns:a16="http://schemas.microsoft.com/office/drawing/2014/main" id="{8D939614-F4A6-456F-BF6B-B60DA405D0B9}"/>
              </a:ext>
            </a:extLst>
          </p:cNvPr>
          <p:cNvSpPr txBox="1">
            <a:spLocks noChangeArrowheads="1"/>
          </p:cNvSpPr>
          <p:nvPr/>
        </p:nvSpPr>
        <p:spPr bwMode="auto">
          <a:xfrm flipH="1" flipV="1">
            <a:off x="3618426" y="1317735"/>
            <a:ext cx="1333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 dirty="0"/>
              <a:t>(      )</a:t>
            </a:r>
          </a:p>
        </p:txBody>
      </p:sp>
      <p:grpSp>
        <p:nvGrpSpPr>
          <p:cNvPr id="137" name="Group 43">
            <a:extLst>
              <a:ext uri="{FF2B5EF4-FFF2-40B4-BE49-F238E27FC236}">
                <a16:creationId xmlns:a16="http://schemas.microsoft.com/office/drawing/2014/main" id="{5FE0029A-0DE0-4F60-AEC5-9A3A7088C057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4389437" y="1323834"/>
            <a:ext cx="365125" cy="246063"/>
            <a:chOff x="4369" y="894"/>
            <a:chExt cx="230" cy="155"/>
          </a:xfrm>
          <a:solidFill>
            <a:schemeClr val="bg1"/>
          </a:solidFill>
        </p:grpSpPr>
        <p:sp>
          <p:nvSpPr>
            <p:cNvPr id="138" name="AutoShape 44">
              <a:extLst>
                <a:ext uri="{FF2B5EF4-FFF2-40B4-BE49-F238E27FC236}">
                  <a16:creationId xmlns:a16="http://schemas.microsoft.com/office/drawing/2014/main" id="{FE6D7B03-6FA9-408D-8229-086F91585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endParaRPr lang="de-DE" altLang="de-DE">
                <a:cs typeface="+mn-cs"/>
              </a:endParaRPr>
            </a:p>
          </p:txBody>
        </p:sp>
        <p:sp>
          <p:nvSpPr>
            <p:cNvPr id="139" name="Line 45">
              <a:extLst>
                <a:ext uri="{FF2B5EF4-FFF2-40B4-BE49-F238E27FC236}">
                  <a16:creationId xmlns:a16="http://schemas.microsoft.com/office/drawing/2014/main" id="{2E782959-156D-4D64-8AEC-2E29FB00C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79352" tIns="39676" rIns="79352" bIns="39676">
              <a:spAutoFit/>
            </a:bodyPr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</p:grpSp>
      <p:cxnSp>
        <p:nvCxnSpPr>
          <p:cNvPr id="142" name="Gerader Verbinder 96">
            <a:extLst>
              <a:ext uri="{FF2B5EF4-FFF2-40B4-BE49-F238E27FC236}">
                <a16:creationId xmlns:a16="http://schemas.microsoft.com/office/drawing/2014/main" id="{693BBF6A-F16B-41F8-918D-0FFBA8C1683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46276" y="4035781"/>
            <a:ext cx="7468" cy="342281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" name="Gerader Verbinder 96">
            <a:extLst>
              <a:ext uri="{FF2B5EF4-FFF2-40B4-BE49-F238E27FC236}">
                <a16:creationId xmlns:a16="http://schemas.microsoft.com/office/drawing/2014/main" id="{0D1542C5-7C75-400C-A423-03B1A32FDB05}"/>
              </a:ext>
            </a:extLst>
          </p:cNvPr>
          <p:cNvCxnSpPr>
            <a:cxnSpLocks/>
          </p:cNvCxnSpPr>
          <p:nvPr/>
        </p:nvCxnSpPr>
        <p:spPr bwMode="auto">
          <a:xfrm flipV="1">
            <a:off x="74930" y="3468687"/>
            <a:ext cx="34925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29"/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F-27.07.02</a:t>
            </a:r>
          </a:p>
        </p:txBody>
      </p:sp>
      <p:sp>
        <p:nvSpPr>
          <p:cNvPr id="79875" name="Text Box 310"/>
          <p:cNvSpPr txBox="1">
            <a:spLocks noChangeArrowheads="1"/>
          </p:cNvSpPr>
          <p:nvPr/>
        </p:nvSpPr>
        <p:spPr bwMode="auto">
          <a:xfrm>
            <a:off x="2652713" y="4641850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½ roll</a:t>
            </a:r>
          </a:p>
        </p:txBody>
      </p:sp>
      <p:sp>
        <p:nvSpPr>
          <p:cNvPr id="79876" name="Text Box 105"/>
          <p:cNvSpPr txBox="1">
            <a:spLocks noChangeArrowheads="1"/>
          </p:cNvSpPr>
          <p:nvPr/>
        </p:nvSpPr>
        <p:spPr bwMode="auto">
          <a:xfrm>
            <a:off x="1746250" y="158750"/>
            <a:ext cx="7245350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r>
              <a:rPr lang="en-GB" sz="2000" b="1" dirty="0"/>
              <a:t>F-27.07 Loop with half roll integrated, snap roll, half roll 	 integrated</a:t>
            </a:r>
            <a:endParaRPr lang="de-DE" sz="2000" dirty="0"/>
          </a:p>
        </p:txBody>
      </p:sp>
      <p:sp>
        <p:nvSpPr>
          <p:cNvPr id="80" name="Oval 703">
            <a:extLst>
              <a:ext uri="{FF2B5EF4-FFF2-40B4-BE49-F238E27FC236}">
                <a16:creationId xmlns:a16="http://schemas.microsoft.com/office/drawing/2014/main" id="{20C974A9-97CA-432F-B1F2-D7FCD5D49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096962"/>
            <a:ext cx="3148012" cy="31067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1" name="Line 702">
            <a:extLst>
              <a:ext uri="{FF2B5EF4-FFF2-40B4-BE49-F238E27FC236}">
                <a16:creationId xmlns:a16="http://schemas.microsoft.com/office/drawing/2014/main" id="{9D6EDD4D-79A6-4C62-85EA-B302AB1C4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3745" y="4196436"/>
            <a:ext cx="3973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" name="Oval 703">
            <a:extLst>
              <a:ext uri="{FF2B5EF4-FFF2-40B4-BE49-F238E27FC236}">
                <a16:creationId xmlns:a16="http://schemas.microsoft.com/office/drawing/2014/main" id="{0BE2F01A-04C6-463B-8041-0BD18BAB9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096962"/>
            <a:ext cx="3148012" cy="310673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3" name="AutoShape 705">
            <a:extLst>
              <a:ext uri="{FF2B5EF4-FFF2-40B4-BE49-F238E27FC236}">
                <a16:creationId xmlns:a16="http://schemas.microsoft.com/office/drawing/2014/main" id="{2332953F-682E-4AA4-A8BF-8C7282284A7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426075" y="410210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4" name="AutoShape 732">
            <a:extLst>
              <a:ext uri="{FF2B5EF4-FFF2-40B4-BE49-F238E27FC236}">
                <a16:creationId xmlns:a16="http://schemas.microsoft.com/office/drawing/2014/main" id="{3D6C008A-5AA0-43E4-B399-DFACC551C630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124075" y="410368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5" name="Group 735">
            <a:extLst>
              <a:ext uri="{FF2B5EF4-FFF2-40B4-BE49-F238E27FC236}">
                <a16:creationId xmlns:a16="http://schemas.microsoft.com/office/drawing/2014/main" id="{92F5B4BB-E13F-4051-90AF-680A71573DFD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6155532" y="3958432"/>
            <a:ext cx="311150" cy="490537"/>
            <a:chOff x="2820" y="264"/>
            <a:chExt cx="420" cy="1452"/>
          </a:xfrm>
        </p:grpSpPr>
        <p:sp>
          <p:nvSpPr>
            <p:cNvPr id="86" name="Line 736">
              <a:extLst>
                <a:ext uri="{FF2B5EF4-FFF2-40B4-BE49-F238E27FC236}">
                  <a16:creationId xmlns:a16="http://schemas.microsoft.com/office/drawing/2014/main" id="{E628C639-91E2-4A0E-81AB-399007B06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7" name="Group 737">
              <a:extLst>
                <a:ext uri="{FF2B5EF4-FFF2-40B4-BE49-F238E27FC236}">
                  <a16:creationId xmlns:a16="http://schemas.microsoft.com/office/drawing/2014/main" id="{AB703AC4-0D13-48BF-951F-1DC1AB1A72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" name="Group 738">
                <a:extLst>
                  <a:ext uri="{FF2B5EF4-FFF2-40B4-BE49-F238E27FC236}">
                    <a16:creationId xmlns:a16="http://schemas.microsoft.com/office/drawing/2014/main" id="{ABA30516-706A-4E9F-A75C-DAC2C4FD22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1" name="Group 739">
                  <a:extLst>
                    <a:ext uri="{FF2B5EF4-FFF2-40B4-BE49-F238E27FC236}">
                      <a16:creationId xmlns:a16="http://schemas.microsoft.com/office/drawing/2014/main" id="{A662D9E5-D001-4386-9C86-60AE9A1E3B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3" name="Group 740">
                    <a:extLst>
                      <a:ext uri="{FF2B5EF4-FFF2-40B4-BE49-F238E27FC236}">
                        <a16:creationId xmlns:a16="http://schemas.microsoft.com/office/drawing/2014/main" id="{BC23764A-5DEE-42BC-9D5C-1F6325F617B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6" name="Freeform 741">
                      <a:extLst>
                        <a:ext uri="{FF2B5EF4-FFF2-40B4-BE49-F238E27FC236}">
                          <a16:creationId xmlns:a16="http://schemas.microsoft.com/office/drawing/2014/main" id="{5B7EBA0B-E0BB-4A95-B457-118C851236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7" name="Freeform 742">
                      <a:extLst>
                        <a:ext uri="{FF2B5EF4-FFF2-40B4-BE49-F238E27FC236}">
                          <a16:creationId xmlns:a16="http://schemas.microsoft.com/office/drawing/2014/main" id="{83A93A43-648D-4796-BD8B-8F2EDCFE16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4" name="Freeform 743">
                    <a:extLst>
                      <a:ext uri="{FF2B5EF4-FFF2-40B4-BE49-F238E27FC236}">
                        <a16:creationId xmlns:a16="http://schemas.microsoft.com/office/drawing/2014/main" id="{42684EB4-2EF3-45B6-A5E2-67F9C2D4C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5" name="Freeform 744">
                    <a:extLst>
                      <a:ext uri="{FF2B5EF4-FFF2-40B4-BE49-F238E27FC236}">
                        <a16:creationId xmlns:a16="http://schemas.microsoft.com/office/drawing/2014/main" id="{0B42CB06-388D-4144-B238-784B14C86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" name="Line 745">
                  <a:extLst>
                    <a:ext uri="{FF2B5EF4-FFF2-40B4-BE49-F238E27FC236}">
                      <a16:creationId xmlns:a16="http://schemas.microsoft.com/office/drawing/2014/main" id="{89B98679-76CE-4610-84D6-74D2233FB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9" name="AutoShape 746">
                <a:extLst>
                  <a:ext uri="{FF2B5EF4-FFF2-40B4-BE49-F238E27FC236}">
                    <a16:creationId xmlns:a16="http://schemas.microsoft.com/office/drawing/2014/main" id="{79500D38-ED27-475A-9CE3-1A739AB51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0" name="Line 747">
                <a:extLst>
                  <a:ext uri="{FF2B5EF4-FFF2-40B4-BE49-F238E27FC236}">
                    <a16:creationId xmlns:a16="http://schemas.microsoft.com/office/drawing/2014/main" id="{8715D3A5-79EB-450F-BDCE-4D739DFFC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2" name="Group 719">
            <a:extLst>
              <a:ext uri="{FF2B5EF4-FFF2-40B4-BE49-F238E27FC236}">
                <a16:creationId xmlns:a16="http://schemas.microsoft.com/office/drawing/2014/main" id="{6CB7E220-EBBD-4DE4-9401-4E9D72524461}"/>
              </a:ext>
            </a:extLst>
          </p:cNvPr>
          <p:cNvGrpSpPr>
            <a:grpSpLocks/>
          </p:cNvGrpSpPr>
          <p:nvPr/>
        </p:nvGrpSpPr>
        <p:grpSpPr bwMode="auto">
          <a:xfrm rot="5555594" flipH="1">
            <a:off x="2885282" y="3987007"/>
            <a:ext cx="311150" cy="490537"/>
            <a:chOff x="2820" y="264"/>
            <a:chExt cx="420" cy="1452"/>
          </a:xfrm>
        </p:grpSpPr>
        <p:sp>
          <p:nvSpPr>
            <p:cNvPr id="113" name="Line 720">
              <a:extLst>
                <a:ext uri="{FF2B5EF4-FFF2-40B4-BE49-F238E27FC236}">
                  <a16:creationId xmlns:a16="http://schemas.microsoft.com/office/drawing/2014/main" id="{C8DC8831-B473-4D15-B0AA-9EADB4830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4" name="Group 721">
              <a:extLst>
                <a:ext uri="{FF2B5EF4-FFF2-40B4-BE49-F238E27FC236}">
                  <a16:creationId xmlns:a16="http://schemas.microsoft.com/office/drawing/2014/main" id="{344FB7EA-9E02-439D-9A6F-5D8BC169B7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5" name="Group 722">
                <a:extLst>
                  <a:ext uri="{FF2B5EF4-FFF2-40B4-BE49-F238E27FC236}">
                    <a16:creationId xmlns:a16="http://schemas.microsoft.com/office/drawing/2014/main" id="{E478FF6A-7DAE-4947-A6B3-BF86FCC773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8" name="Group 723">
                  <a:extLst>
                    <a:ext uri="{FF2B5EF4-FFF2-40B4-BE49-F238E27FC236}">
                      <a16:creationId xmlns:a16="http://schemas.microsoft.com/office/drawing/2014/main" id="{5E548505-CFC2-47C1-BC9C-904717642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0" name="Group 724">
                    <a:extLst>
                      <a:ext uri="{FF2B5EF4-FFF2-40B4-BE49-F238E27FC236}">
                        <a16:creationId xmlns:a16="http://schemas.microsoft.com/office/drawing/2014/main" id="{8AC51404-0855-4578-B92F-AB54DF50CD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3" name="Freeform 725">
                      <a:extLst>
                        <a:ext uri="{FF2B5EF4-FFF2-40B4-BE49-F238E27FC236}">
                          <a16:creationId xmlns:a16="http://schemas.microsoft.com/office/drawing/2014/main" id="{6208F223-4E29-4EBF-8A7F-431F12BE88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" name="Freeform 726">
                      <a:extLst>
                        <a:ext uri="{FF2B5EF4-FFF2-40B4-BE49-F238E27FC236}">
                          <a16:creationId xmlns:a16="http://schemas.microsoft.com/office/drawing/2014/main" id="{F78F8250-F528-4B66-823A-84C94C8B85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1" name="Freeform 727">
                    <a:extLst>
                      <a:ext uri="{FF2B5EF4-FFF2-40B4-BE49-F238E27FC236}">
                        <a16:creationId xmlns:a16="http://schemas.microsoft.com/office/drawing/2014/main" id="{03481AF0-6410-4B40-95C0-2B65B402FC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2" name="Freeform 728">
                    <a:extLst>
                      <a:ext uri="{FF2B5EF4-FFF2-40B4-BE49-F238E27FC236}">
                        <a16:creationId xmlns:a16="http://schemas.microsoft.com/office/drawing/2014/main" id="{421879D7-2C7C-40AF-A8D5-037143D2F3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" name="Line 729">
                  <a:extLst>
                    <a:ext uri="{FF2B5EF4-FFF2-40B4-BE49-F238E27FC236}">
                      <a16:creationId xmlns:a16="http://schemas.microsoft.com/office/drawing/2014/main" id="{972076E3-6549-4696-8BC5-3D9A8A9954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6" name="AutoShape 730">
                <a:extLst>
                  <a:ext uri="{FF2B5EF4-FFF2-40B4-BE49-F238E27FC236}">
                    <a16:creationId xmlns:a16="http://schemas.microsoft.com/office/drawing/2014/main" id="{846FBDB2-74BF-4A08-A747-EDF47C655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7" name="Line 731">
                <a:extLst>
                  <a:ext uri="{FF2B5EF4-FFF2-40B4-BE49-F238E27FC236}">
                    <a16:creationId xmlns:a16="http://schemas.microsoft.com/office/drawing/2014/main" id="{E5F30808-7B1B-4BB4-8F81-CEC59082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5" name="Group 498">
            <a:extLst>
              <a:ext uri="{FF2B5EF4-FFF2-40B4-BE49-F238E27FC236}">
                <a16:creationId xmlns:a16="http://schemas.microsoft.com/office/drawing/2014/main" id="{DDDDCEBB-26EB-4427-B5A1-F8EAE8B3080D}"/>
              </a:ext>
            </a:extLst>
          </p:cNvPr>
          <p:cNvGrpSpPr>
            <a:grpSpLocks/>
          </p:cNvGrpSpPr>
          <p:nvPr/>
        </p:nvGrpSpPr>
        <p:grpSpPr bwMode="auto">
          <a:xfrm rot="12907254" flipH="1">
            <a:off x="5687951" y="2315264"/>
            <a:ext cx="700088" cy="320675"/>
            <a:chOff x="4875" y="7237"/>
            <a:chExt cx="4230" cy="1883"/>
          </a:xfrm>
        </p:grpSpPr>
        <p:sp>
          <p:nvSpPr>
            <p:cNvPr id="126" name="Arc 499">
              <a:extLst>
                <a:ext uri="{FF2B5EF4-FFF2-40B4-BE49-F238E27FC236}">
                  <a16:creationId xmlns:a16="http://schemas.microsoft.com/office/drawing/2014/main" id="{E65A476F-D659-4B70-831F-FFA5A57D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AutoShape 500">
              <a:extLst>
                <a:ext uri="{FF2B5EF4-FFF2-40B4-BE49-F238E27FC236}">
                  <a16:creationId xmlns:a16="http://schemas.microsoft.com/office/drawing/2014/main" id="{CCCF06B6-D746-4F06-8EFC-9BE61C085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28" name="Text Box 522">
            <a:extLst>
              <a:ext uri="{FF2B5EF4-FFF2-40B4-BE49-F238E27FC236}">
                <a16:creationId xmlns:a16="http://schemas.microsoft.com/office/drawing/2014/main" id="{BAE5D0D7-78A8-44AF-BCA1-125B1B7D73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184780" y="2126444"/>
            <a:ext cx="1849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29" name="Group 498">
            <a:extLst>
              <a:ext uri="{FF2B5EF4-FFF2-40B4-BE49-F238E27FC236}">
                <a16:creationId xmlns:a16="http://schemas.microsoft.com/office/drawing/2014/main" id="{4EDB6772-0F77-4317-B1AB-12D1C2F0660B}"/>
              </a:ext>
            </a:extLst>
          </p:cNvPr>
          <p:cNvGrpSpPr>
            <a:grpSpLocks/>
          </p:cNvGrpSpPr>
          <p:nvPr/>
        </p:nvGrpSpPr>
        <p:grpSpPr bwMode="auto">
          <a:xfrm rot="3056176" flipH="1">
            <a:off x="2536837" y="2656216"/>
            <a:ext cx="700088" cy="320675"/>
            <a:chOff x="4875" y="7237"/>
            <a:chExt cx="4230" cy="1883"/>
          </a:xfrm>
        </p:grpSpPr>
        <p:sp>
          <p:nvSpPr>
            <p:cNvPr id="130" name="Arc 499">
              <a:extLst>
                <a:ext uri="{FF2B5EF4-FFF2-40B4-BE49-F238E27FC236}">
                  <a16:creationId xmlns:a16="http://schemas.microsoft.com/office/drawing/2014/main" id="{F44618F7-54F4-42DF-B6E4-A6859EDD7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AutoShape 500">
              <a:extLst>
                <a:ext uri="{FF2B5EF4-FFF2-40B4-BE49-F238E27FC236}">
                  <a16:creationId xmlns:a16="http://schemas.microsoft.com/office/drawing/2014/main" id="{DEC36A1A-BC53-4805-BC8B-7E02FEE50B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32" name="Text Box 522">
            <a:extLst>
              <a:ext uri="{FF2B5EF4-FFF2-40B4-BE49-F238E27FC236}">
                <a16:creationId xmlns:a16="http://schemas.microsoft.com/office/drawing/2014/main" id="{E0E33739-FC1F-49E1-A38C-9B368621CDC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1095005" y="2167429"/>
            <a:ext cx="1849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33" name="Group 43">
            <a:extLst>
              <a:ext uri="{FF2B5EF4-FFF2-40B4-BE49-F238E27FC236}">
                <a16:creationId xmlns:a16="http://schemas.microsoft.com/office/drawing/2014/main" id="{B346AD83-2E05-471C-9978-40E48B1AEE21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4383088" y="974725"/>
            <a:ext cx="365125" cy="246062"/>
            <a:chOff x="4369" y="894"/>
            <a:chExt cx="230" cy="155"/>
          </a:xfrm>
        </p:grpSpPr>
        <p:sp>
          <p:nvSpPr>
            <p:cNvPr id="134" name="AutoShape 44">
              <a:extLst>
                <a:ext uri="{FF2B5EF4-FFF2-40B4-BE49-F238E27FC236}">
                  <a16:creationId xmlns:a16="http://schemas.microsoft.com/office/drawing/2014/main" id="{4058BE23-26E1-4B6C-804D-73AAB0846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35" name="Line 45">
              <a:extLst>
                <a:ext uri="{FF2B5EF4-FFF2-40B4-BE49-F238E27FC236}">
                  <a16:creationId xmlns:a16="http://schemas.microsoft.com/office/drawing/2014/main" id="{8130F25D-2799-420E-A479-551FE1A94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136" name="Text Box 1174">
            <a:extLst>
              <a:ext uri="{FF2B5EF4-FFF2-40B4-BE49-F238E27FC236}">
                <a16:creationId xmlns:a16="http://schemas.microsoft.com/office/drawing/2014/main" id="{8D939614-F4A6-456F-BF6B-B60DA405D0B9}"/>
              </a:ext>
            </a:extLst>
          </p:cNvPr>
          <p:cNvSpPr txBox="1">
            <a:spLocks noChangeArrowheads="1"/>
          </p:cNvSpPr>
          <p:nvPr/>
        </p:nvSpPr>
        <p:spPr bwMode="auto">
          <a:xfrm flipH="1" flipV="1">
            <a:off x="3618426" y="1317735"/>
            <a:ext cx="1333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 dirty="0"/>
              <a:t>(      )</a:t>
            </a:r>
          </a:p>
        </p:txBody>
      </p:sp>
      <p:grpSp>
        <p:nvGrpSpPr>
          <p:cNvPr id="137" name="Group 43">
            <a:extLst>
              <a:ext uri="{FF2B5EF4-FFF2-40B4-BE49-F238E27FC236}">
                <a16:creationId xmlns:a16="http://schemas.microsoft.com/office/drawing/2014/main" id="{5FE0029A-0DE0-4F60-AEC5-9A3A7088C057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4389437" y="1323834"/>
            <a:ext cx="365125" cy="246063"/>
            <a:chOff x="4369" y="894"/>
            <a:chExt cx="230" cy="155"/>
          </a:xfrm>
          <a:solidFill>
            <a:schemeClr val="bg1"/>
          </a:solidFill>
        </p:grpSpPr>
        <p:sp>
          <p:nvSpPr>
            <p:cNvPr id="138" name="AutoShape 44">
              <a:extLst>
                <a:ext uri="{FF2B5EF4-FFF2-40B4-BE49-F238E27FC236}">
                  <a16:creationId xmlns:a16="http://schemas.microsoft.com/office/drawing/2014/main" id="{FE6D7B03-6FA9-408D-8229-086F91585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endParaRPr lang="de-DE" altLang="de-DE">
                <a:cs typeface="+mn-cs"/>
              </a:endParaRPr>
            </a:p>
          </p:txBody>
        </p:sp>
        <p:sp>
          <p:nvSpPr>
            <p:cNvPr id="139" name="Line 45">
              <a:extLst>
                <a:ext uri="{FF2B5EF4-FFF2-40B4-BE49-F238E27FC236}">
                  <a16:creationId xmlns:a16="http://schemas.microsoft.com/office/drawing/2014/main" id="{2E782959-156D-4D64-8AEC-2E29FB00C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79352" tIns="39676" rIns="79352" bIns="39676">
              <a:spAutoFit/>
            </a:bodyPr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140" name="Picture 465" descr="messerflugflieger2">
            <a:extLst>
              <a:ext uri="{FF2B5EF4-FFF2-40B4-BE49-F238E27FC236}">
                <a16:creationId xmlns:a16="http://schemas.microsoft.com/office/drawing/2014/main" id="{D842F605-E076-427E-AD80-52C2483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2611469" y="1916766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465" descr="messerflugflieger2">
            <a:extLst>
              <a:ext uri="{FF2B5EF4-FFF2-40B4-BE49-F238E27FC236}">
                <a16:creationId xmlns:a16="http://schemas.microsoft.com/office/drawing/2014/main" id="{F0B3DFF3-F7DF-45AF-86EA-450962BF5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214457" y="1897169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2" name="Gerader Verbinder 96">
            <a:extLst>
              <a:ext uri="{FF2B5EF4-FFF2-40B4-BE49-F238E27FC236}">
                <a16:creationId xmlns:a16="http://schemas.microsoft.com/office/drawing/2014/main" id="{693BBF6A-F16B-41F8-918D-0FFBA8C1683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46276" y="4035781"/>
            <a:ext cx="7468" cy="342281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56" name="Group 448">
            <a:extLst>
              <a:ext uri="{FF2B5EF4-FFF2-40B4-BE49-F238E27FC236}">
                <a16:creationId xmlns:a16="http://schemas.microsoft.com/office/drawing/2014/main" id="{5D778853-E7A9-4120-A26D-06AB7AEECC3D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931988" y="2327497"/>
            <a:ext cx="709613" cy="608012"/>
            <a:chOff x="4545" y="394"/>
            <a:chExt cx="392" cy="361"/>
          </a:xfrm>
        </p:grpSpPr>
        <p:sp>
          <p:nvSpPr>
            <p:cNvPr id="57" name="AutoShape 449">
              <a:extLst>
                <a:ext uri="{FF2B5EF4-FFF2-40B4-BE49-F238E27FC236}">
                  <a16:creationId xmlns:a16="http://schemas.microsoft.com/office/drawing/2014/main" id="{276AB5D2-17AF-4CDB-A1FD-97781F7208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450">
              <a:extLst>
                <a:ext uri="{FF2B5EF4-FFF2-40B4-BE49-F238E27FC236}">
                  <a16:creationId xmlns:a16="http://schemas.microsoft.com/office/drawing/2014/main" id="{40C5DF67-00D1-4654-A3FC-2C418141FFC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451">
              <a:extLst>
                <a:ext uri="{FF2B5EF4-FFF2-40B4-BE49-F238E27FC236}">
                  <a16:creationId xmlns:a16="http://schemas.microsoft.com/office/drawing/2014/main" id="{079E0920-DDAD-4ADE-B30F-4AA3912364A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452">
              <a:extLst>
                <a:ext uri="{FF2B5EF4-FFF2-40B4-BE49-F238E27FC236}">
                  <a16:creationId xmlns:a16="http://schemas.microsoft.com/office/drawing/2014/main" id="{A8ED2421-924D-4D52-8915-CC70A48A463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453">
              <a:extLst>
                <a:ext uri="{FF2B5EF4-FFF2-40B4-BE49-F238E27FC236}">
                  <a16:creationId xmlns:a16="http://schemas.microsoft.com/office/drawing/2014/main" id="{592E34FB-03E2-42E4-B072-E868F69280A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454">
              <a:extLst>
                <a:ext uri="{FF2B5EF4-FFF2-40B4-BE49-F238E27FC236}">
                  <a16:creationId xmlns:a16="http://schemas.microsoft.com/office/drawing/2014/main" id="{064879C5-9F01-49A9-A35B-B46C91984E8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455">
              <a:extLst>
                <a:ext uri="{FF2B5EF4-FFF2-40B4-BE49-F238E27FC236}">
                  <a16:creationId xmlns:a16="http://schemas.microsoft.com/office/drawing/2014/main" id="{8C1CAE99-28B1-48DF-AD47-DD4E92CE01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" name="Group 448">
            <a:extLst>
              <a:ext uri="{FF2B5EF4-FFF2-40B4-BE49-F238E27FC236}">
                <a16:creationId xmlns:a16="http://schemas.microsoft.com/office/drawing/2014/main" id="{3EAC2610-9382-4C20-8889-4DEE6D80C84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291457" y="2387507"/>
            <a:ext cx="709613" cy="608012"/>
            <a:chOff x="4545" y="394"/>
            <a:chExt cx="392" cy="361"/>
          </a:xfrm>
        </p:grpSpPr>
        <p:sp>
          <p:nvSpPr>
            <p:cNvPr id="65" name="AutoShape 449">
              <a:extLst>
                <a:ext uri="{FF2B5EF4-FFF2-40B4-BE49-F238E27FC236}">
                  <a16:creationId xmlns:a16="http://schemas.microsoft.com/office/drawing/2014/main" id="{FD253EFF-6A29-490C-9612-06750B1DAC1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450">
              <a:extLst>
                <a:ext uri="{FF2B5EF4-FFF2-40B4-BE49-F238E27FC236}">
                  <a16:creationId xmlns:a16="http://schemas.microsoft.com/office/drawing/2014/main" id="{67E6E24E-938C-442F-B97D-739BA6FE110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451">
              <a:extLst>
                <a:ext uri="{FF2B5EF4-FFF2-40B4-BE49-F238E27FC236}">
                  <a16:creationId xmlns:a16="http://schemas.microsoft.com/office/drawing/2014/main" id="{97EBDA52-1205-4849-A2B9-29EF2C9C5ED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452">
              <a:extLst>
                <a:ext uri="{FF2B5EF4-FFF2-40B4-BE49-F238E27FC236}">
                  <a16:creationId xmlns:a16="http://schemas.microsoft.com/office/drawing/2014/main" id="{A0110723-031A-4B50-B27A-849BDA1B3D7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453">
              <a:extLst>
                <a:ext uri="{FF2B5EF4-FFF2-40B4-BE49-F238E27FC236}">
                  <a16:creationId xmlns:a16="http://schemas.microsoft.com/office/drawing/2014/main" id="{B95F880C-2071-478E-8A8C-6A28536DF4C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454">
              <a:extLst>
                <a:ext uri="{FF2B5EF4-FFF2-40B4-BE49-F238E27FC236}">
                  <a16:creationId xmlns:a16="http://schemas.microsoft.com/office/drawing/2014/main" id="{5BA63A88-7274-42EE-81F4-C6D0ACD69DA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455">
              <a:extLst>
                <a:ext uri="{FF2B5EF4-FFF2-40B4-BE49-F238E27FC236}">
                  <a16:creationId xmlns:a16="http://schemas.microsoft.com/office/drawing/2014/main" id="{873B5B12-0DEE-4F56-B368-DAD552F83D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2" name="Text Box 50">
            <a:extLst>
              <a:ext uri="{FF2B5EF4-FFF2-40B4-BE49-F238E27FC236}">
                <a16:creationId xmlns:a16="http://schemas.microsoft.com/office/drawing/2014/main" id="{5059CA0F-A25D-424B-9A8A-3F34E8C7D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92" y="847681"/>
            <a:ext cx="2954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Loop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round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3" name="Text Box 41">
            <a:extLst>
              <a:ext uri="{FF2B5EF4-FFF2-40B4-BE49-F238E27FC236}">
                <a16:creationId xmlns:a16="http://schemas.microsoft.com/office/drawing/2014/main" id="{02C353F8-054F-41AF-8A82-39C8D308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335" y="1281738"/>
            <a:ext cx="28527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If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snap</a:t>
            </a:r>
            <a:r>
              <a:rPr lang="de-DE" altLang="de-DE" sz="1600" b="1" dirty="0">
                <a:solidFill>
                  <a:srgbClr val="0000FF"/>
                </a:solidFill>
              </a:rPr>
              <a:t> roll = </a:t>
            </a:r>
            <a:r>
              <a:rPr lang="de-DE" altLang="de-DE" sz="1600" b="1" dirty="0" err="1">
                <a:solidFill>
                  <a:srgbClr val="0000FF"/>
                </a:solidFill>
              </a:rPr>
              <a:t>barrel</a:t>
            </a:r>
            <a:r>
              <a:rPr lang="de-DE" altLang="de-DE" sz="1600" b="1" dirty="0">
                <a:solidFill>
                  <a:srgbClr val="0000FF"/>
                </a:solidFill>
              </a:rPr>
              <a:t> roll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aileron</a:t>
            </a:r>
            <a:r>
              <a:rPr lang="de-DE" altLang="de-DE" sz="1600" b="1" dirty="0">
                <a:solidFill>
                  <a:srgbClr val="0000FF"/>
                </a:solidFill>
              </a:rPr>
              <a:t> roll: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 err="1">
                <a:solidFill>
                  <a:srgbClr val="FF3300"/>
                </a:solidFill>
              </a:rPr>
              <a:t>Severe</a:t>
            </a:r>
            <a:r>
              <a:rPr lang="de-DE" altLang="de-DE" sz="1600" b="1" dirty="0">
                <a:solidFill>
                  <a:srgbClr val="FF3300"/>
                </a:solidFill>
              </a:rPr>
              <a:t> </a:t>
            </a:r>
            <a:r>
              <a:rPr lang="de-DE" altLang="de-DE" sz="1600" b="1" dirty="0" err="1">
                <a:solidFill>
                  <a:srgbClr val="FF3300"/>
                </a:solidFill>
              </a:rPr>
              <a:t>downgrade</a:t>
            </a:r>
            <a:r>
              <a:rPr lang="de-DE" altLang="de-DE" sz="1600" b="1" dirty="0">
                <a:solidFill>
                  <a:srgbClr val="FF3300"/>
                </a:solidFill>
              </a:rPr>
              <a:t> &gt; 5 </a:t>
            </a:r>
            <a:r>
              <a:rPr lang="de-DE" altLang="de-DE" sz="1600" b="1" dirty="0" err="1">
                <a:solidFill>
                  <a:srgbClr val="FF3300"/>
                </a:solidFill>
              </a:rPr>
              <a:t>pts</a:t>
            </a:r>
            <a:r>
              <a:rPr lang="de-DE" altLang="de-DE" sz="16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4" name="Text Box 101">
            <a:extLst>
              <a:ext uri="{FF2B5EF4-FFF2-40B4-BE49-F238E27FC236}">
                <a16:creationId xmlns:a16="http://schemas.microsoft.com/office/drawing/2014/main" id="{F71FAC5C-D8F2-4BBF-8AE8-670910112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70" y="1156835"/>
            <a:ext cx="23492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FF0000"/>
              </a:buClr>
              <a:buFont typeface="CommonBullets"/>
              <a:buNone/>
            </a:pPr>
            <a:r>
              <a:rPr lang="en-GB" altLang="de-DE" sz="1600" b="1" dirty="0">
                <a:solidFill>
                  <a:srgbClr val="0000FF"/>
                </a:solidFill>
              </a:rPr>
              <a:t>The ½ rolls must be integrated on circular flightpath of the half loops.</a:t>
            </a:r>
          </a:p>
          <a:p>
            <a:pPr>
              <a:spcBef>
                <a:spcPct val="50000"/>
              </a:spcBef>
            </a:pPr>
            <a:endParaRPr lang="de-DE" altLang="de-DE" sz="1600" dirty="0">
              <a:solidFill>
                <a:srgbClr val="0000FF"/>
              </a:solidFill>
            </a:endParaRPr>
          </a:p>
        </p:txBody>
      </p:sp>
      <p:sp>
        <p:nvSpPr>
          <p:cNvPr id="75" name="Text Box 101">
            <a:extLst>
              <a:ext uri="{FF2B5EF4-FFF2-40B4-BE49-F238E27FC236}">
                <a16:creationId xmlns:a16="http://schemas.microsoft.com/office/drawing/2014/main" id="{1C820B9C-07A0-40E4-A964-9EE7D5695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949" y="2956316"/>
            <a:ext cx="23606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FF0000"/>
              </a:buClr>
              <a:buFont typeface="CommonBullets"/>
              <a:buNone/>
            </a:pPr>
            <a:r>
              <a:rPr lang="en-GB" sz="1600" b="1" dirty="0">
                <a:solidFill>
                  <a:srgbClr val="0000FF"/>
                </a:solidFill>
              </a:rPr>
              <a:t>The direction of the integrated ½ rolls and the snap roll is at the pilot’s discretion.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76" name="Text Box 40">
            <a:extLst>
              <a:ext uri="{FF2B5EF4-FFF2-40B4-BE49-F238E27FC236}">
                <a16:creationId xmlns:a16="http://schemas.microsoft.com/office/drawing/2014/main" id="{77ACBF8F-D07B-4C4F-B4AC-51C1CE49F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341" y="746469"/>
            <a:ext cx="2722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Snap roll </a:t>
            </a:r>
            <a:r>
              <a:rPr lang="de-DE" altLang="de-DE" sz="1600" b="1" dirty="0" err="1">
                <a:solidFill>
                  <a:srgbClr val="0000FF"/>
                </a:solidFill>
              </a:rPr>
              <a:t>may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positive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negative.</a:t>
            </a:r>
          </a:p>
        </p:txBody>
      </p:sp>
      <p:sp>
        <p:nvSpPr>
          <p:cNvPr id="77" name="Oval 106">
            <a:extLst>
              <a:ext uri="{FF2B5EF4-FFF2-40B4-BE49-F238E27FC236}">
                <a16:creationId xmlns:a16="http://schemas.microsoft.com/office/drawing/2014/main" id="{DBF75D3E-C059-44AA-8B60-348E7C4CF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235" y="10128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8" name="Oval 106">
            <a:extLst>
              <a:ext uri="{FF2B5EF4-FFF2-40B4-BE49-F238E27FC236}">
                <a16:creationId xmlns:a16="http://schemas.microsoft.com/office/drawing/2014/main" id="{485E843E-E102-4D23-834C-E7B67F9C4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285" y="40932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971894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utoUpdateAnimBg="0"/>
      <p:bldP spid="73" grpId="0"/>
      <p:bldP spid="74" grpId="0"/>
      <p:bldP spid="75" grpId="0"/>
      <p:bldP spid="7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89"/>
          <p:cNvSpPr txBox="1">
            <a:spLocks noChangeArrowheads="1"/>
          </p:cNvSpPr>
          <p:nvPr/>
        </p:nvSpPr>
        <p:spPr bwMode="auto">
          <a:xfrm>
            <a:off x="407988" y="6488113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F-27.08.01</a:t>
            </a:r>
            <a:endParaRPr lang="de-DE" altLang="de-DE" dirty="0"/>
          </a:p>
        </p:txBody>
      </p:sp>
      <p:sp>
        <p:nvSpPr>
          <p:cNvPr id="81923" name="Text Box 401"/>
          <p:cNvSpPr txBox="1">
            <a:spLocks noChangeArrowheads="1"/>
          </p:cNvSpPr>
          <p:nvPr/>
        </p:nvSpPr>
        <p:spPr bwMode="auto">
          <a:xfrm>
            <a:off x="1595438" y="142875"/>
            <a:ext cx="7495222" cy="9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352" tIns="39676" rIns="79352" bIns="39676">
            <a:spAutoFit/>
          </a:bodyPr>
          <a:lstStyle/>
          <a:p>
            <a:r>
              <a:rPr lang="en-GB" sz="2000" b="1" dirty="0"/>
              <a:t>F-27.08 Half Square Loop with half roll integrated, half roll, 	 	 half roll integrated</a:t>
            </a:r>
            <a:endParaRPr lang="de-DE" sz="2000" dirty="0"/>
          </a:p>
          <a:p>
            <a:pPr defTabSz="793750" eaLnBrk="0" hangingPunct="0">
              <a:lnSpc>
                <a:spcPct val="85000"/>
              </a:lnSpc>
            </a:pPr>
            <a:endParaRPr lang="en-GB" altLang="de-DE" sz="2000" b="1" dirty="0"/>
          </a:p>
        </p:txBody>
      </p:sp>
      <p:sp>
        <p:nvSpPr>
          <p:cNvPr id="81924" name="Text Box 402"/>
          <p:cNvSpPr txBox="1">
            <a:spLocks noChangeArrowheads="1"/>
          </p:cNvSpPr>
          <p:nvPr/>
        </p:nvSpPr>
        <p:spPr bwMode="auto">
          <a:xfrm>
            <a:off x="1525588" y="5053965"/>
            <a:ext cx="5343525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upright, pull through a ¼ loop into a vertical upline while integrating a ½ roll, perform a ½ roll, pull through a ¼ loop while integrating a ½ roll, exit upright.</a:t>
            </a:r>
            <a:endParaRPr lang="de-DE" sz="1600" b="1" dirty="0"/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8903A39C-4974-4033-964A-530C50C1FBAF}"/>
              </a:ext>
            </a:extLst>
          </p:cNvPr>
          <p:cNvSpPr/>
          <p:nvPr/>
        </p:nvSpPr>
        <p:spPr bwMode="auto">
          <a:xfrm flipH="1">
            <a:off x="1563688" y="1095430"/>
            <a:ext cx="1088072" cy="95729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Bogen 140">
            <a:extLst>
              <a:ext uri="{FF2B5EF4-FFF2-40B4-BE49-F238E27FC236}">
                <a16:creationId xmlns:a16="http://schemas.microsoft.com/office/drawing/2014/main" id="{F01CE3CD-B436-45B4-AE5A-46D61270A176}"/>
              </a:ext>
            </a:extLst>
          </p:cNvPr>
          <p:cNvSpPr/>
          <p:nvPr/>
        </p:nvSpPr>
        <p:spPr bwMode="auto">
          <a:xfrm flipH="1" flipV="1">
            <a:off x="1584802" y="3074697"/>
            <a:ext cx="1088072" cy="95729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3520E66-5A18-4139-90CF-222186DF6D65}"/>
              </a:ext>
            </a:extLst>
          </p:cNvPr>
          <p:cNvCxnSpPr>
            <a:stCxn id="3" idx="2"/>
            <a:endCxn id="141" idx="2"/>
          </p:cNvCxnSpPr>
          <p:nvPr/>
        </p:nvCxnSpPr>
        <p:spPr bwMode="auto">
          <a:xfrm>
            <a:off x="1563688" y="1574075"/>
            <a:ext cx="21114" cy="19792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E614F40-C683-4759-908D-C3C9BD601D7F}"/>
              </a:ext>
            </a:extLst>
          </p:cNvPr>
          <p:cNvCxnSpPr>
            <a:cxnSpLocks/>
          </p:cNvCxnSpPr>
          <p:nvPr/>
        </p:nvCxnSpPr>
        <p:spPr bwMode="auto">
          <a:xfrm>
            <a:off x="2113598" y="1093580"/>
            <a:ext cx="1105434" cy="1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Gerader Verbinder 145">
            <a:extLst>
              <a:ext uri="{FF2B5EF4-FFF2-40B4-BE49-F238E27FC236}">
                <a16:creationId xmlns:a16="http://schemas.microsoft.com/office/drawing/2014/main" id="{E9AECB2D-077E-4D49-B993-0DFC6AEC7FEE}"/>
              </a:ext>
            </a:extLst>
          </p:cNvPr>
          <p:cNvCxnSpPr>
            <a:cxnSpLocks/>
          </p:cNvCxnSpPr>
          <p:nvPr/>
        </p:nvCxnSpPr>
        <p:spPr bwMode="auto">
          <a:xfrm>
            <a:off x="2120869" y="4030991"/>
            <a:ext cx="1309763" cy="149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7" name="Group 403">
            <a:extLst>
              <a:ext uri="{FF2B5EF4-FFF2-40B4-BE49-F238E27FC236}">
                <a16:creationId xmlns:a16="http://schemas.microsoft.com/office/drawing/2014/main" id="{8D7E4F5E-7D6D-402A-AB28-080347B0672C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132085" y="3793203"/>
            <a:ext cx="311150" cy="490537"/>
            <a:chOff x="2820" y="264"/>
            <a:chExt cx="420" cy="1452"/>
          </a:xfrm>
        </p:grpSpPr>
        <p:sp>
          <p:nvSpPr>
            <p:cNvPr id="148" name="Line 404">
              <a:extLst>
                <a:ext uri="{FF2B5EF4-FFF2-40B4-BE49-F238E27FC236}">
                  <a16:creationId xmlns:a16="http://schemas.microsoft.com/office/drawing/2014/main" id="{2D3C9BAE-0431-4DC0-852B-83CE036EA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9" name="Group 405">
              <a:extLst>
                <a:ext uri="{FF2B5EF4-FFF2-40B4-BE49-F238E27FC236}">
                  <a16:creationId xmlns:a16="http://schemas.microsoft.com/office/drawing/2014/main" id="{F1198493-72E2-4F1E-B845-23B0BDFFE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0" name="Group 406">
                <a:extLst>
                  <a:ext uri="{FF2B5EF4-FFF2-40B4-BE49-F238E27FC236}">
                    <a16:creationId xmlns:a16="http://schemas.microsoft.com/office/drawing/2014/main" id="{91122555-932F-44C3-9EAA-403A353FD0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3" name="Group 407">
                  <a:extLst>
                    <a:ext uri="{FF2B5EF4-FFF2-40B4-BE49-F238E27FC236}">
                      <a16:creationId xmlns:a16="http://schemas.microsoft.com/office/drawing/2014/main" id="{FD0AB72D-0D91-46FD-907D-B9DB1F76FD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5" name="Group 408">
                    <a:extLst>
                      <a:ext uri="{FF2B5EF4-FFF2-40B4-BE49-F238E27FC236}">
                        <a16:creationId xmlns:a16="http://schemas.microsoft.com/office/drawing/2014/main" id="{64C4FD72-E1E5-4875-9DC4-8F0EE52D61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8" name="Freeform 409">
                      <a:extLst>
                        <a:ext uri="{FF2B5EF4-FFF2-40B4-BE49-F238E27FC236}">
                          <a16:creationId xmlns:a16="http://schemas.microsoft.com/office/drawing/2014/main" id="{31AD7BC9-7AD1-4074-B73A-349BE7F4E0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9" name="Freeform 410">
                      <a:extLst>
                        <a:ext uri="{FF2B5EF4-FFF2-40B4-BE49-F238E27FC236}">
                          <a16:creationId xmlns:a16="http://schemas.microsoft.com/office/drawing/2014/main" id="{5E872D2E-8118-4F44-828A-70112E7649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6" name="Freeform 411">
                    <a:extLst>
                      <a:ext uri="{FF2B5EF4-FFF2-40B4-BE49-F238E27FC236}">
                        <a16:creationId xmlns:a16="http://schemas.microsoft.com/office/drawing/2014/main" id="{1B39719A-520D-498A-BAAE-3F142CEDB2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7" name="Freeform 412">
                    <a:extLst>
                      <a:ext uri="{FF2B5EF4-FFF2-40B4-BE49-F238E27FC236}">
                        <a16:creationId xmlns:a16="http://schemas.microsoft.com/office/drawing/2014/main" id="{05B1E0A7-6D27-4AA8-A848-29AD204CB5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4" name="Line 413">
                  <a:extLst>
                    <a:ext uri="{FF2B5EF4-FFF2-40B4-BE49-F238E27FC236}">
                      <a16:creationId xmlns:a16="http://schemas.microsoft.com/office/drawing/2014/main" id="{3FEA6E2D-35EC-4518-B076-FE3D5080E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1" name="AutoShape 414">
                <a:extLst>
                  <a:ext uri="{FF2B5EF4-FFF2-40B4-BE49-F238E27FC236}">
                    <a16:creationId xmlns:a16="http://schemas.microsoft.com/office/drawing/2014/main" id="{0C7A56D2-BD64-4F93-BF87-40C2A49D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152" name="Line 415">
                <a:extLst>
                  <a:ext uri="{FF2B5EF4-FFF2-40B4-BE49-F238E27FC236}">
                    <a16:creationId xmlns:a16="http://schemas.microsoft.com/office/drawing/2014/main" id="{7C1CE0E5-BB36-4BD0-99F7-88C921A92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1" name="AutoShape 1183">
            <a:extLst>
              <a:ext uri="{FF2B5EF4-FFF2-40B4-BE49-F238E27FC236}">
                <a16:creationId xmlns:a16="http://schemas.microsoft.com/office/drawing/2014/main" id="{6FF39458-60BA-406F-978A-B6E75FD905F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382025" y="395546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62" name="Group 628">
            <a:extLst>
              <a:ext uri="{FF2B5EF4-FFF2-40B4-BE49-F238E27FC236}">
                <a16:creationId xmlns:a16="http://schemas.microsoft.com/office/drawing/2014/main" id="{6434918B-46C2-4415-825C-681E2E901886}"/>
              </a:ext>
            </a:extLst>
          </p:cNvPr>
          <p:cNvGrpSpPr>
            <a:grpSpLocks/>
          </p:cNvGrpSpPr>
          <p:nvPr/>
        </p:nvGrpSpPr>
        <p:grpSpPr bwMode="auto">
          <a:xfrm rot="9630523" flipV="1">
            <a:off x="1570093" y="3844660"/>
            <a:ext cx="733425" cy="263525"/>
            <a:chOff x="4875" y="7237"/>
            <a:chExt cx="4230" cy="1883"/>
          </a:xfrm>
        </p:grpSpPr>
        <p:sp>
          <p:nvSpPr>
            <p:cNvPr id="163" name="Arc 629">
              <a:extLst>
                <a:ext uri="{FF2B5EF4-FFF2-40B4-BE49-F238E27FC236}">
                  <a16:creationId xmlns:a16="http://schemas.microsoft.com/office/drawing/2014/main" id="{7B37BE15-8FEF-403B-BE67-E73B2E6B1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630">
              <a:extLst>
                <a:ext uri="{FF2B5EF4-FFF2-40B4-BE49-F238E27FC236}">
                  <a16:creationId xmlns:a16="http://schemas.microsoft.com/office/drawing/2014/main" id="{B076CF04-FE28-4C81-8E01-104993052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65" name="Text Box 1034">
            <a:extLst>
              <a:ext uri="{FF2B5EF4-FFF2-40B4-BE49-F238E27FC236}">
                <a16:creationId xmlns:a16="http://schemas.microsoft.com/office/drawing/2014/main" id="{35287604-2A5C-4ACD-A642-96F3315F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6297" y="4113951"/>
            <a:ext cx="1242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A2DEE7C-5D69-48F0-A061-20060740A986}"/>
              </a:ext>
            </a:extLst>
          </p:cNvPr>
          <p:cNvCxnSpPr/>
          <p:nvPr/>
        </p:nvCxnSpPr>
        <p:spPr bwMode="auto">
          <a:xfrm>
            <a:off x="2043050" y="3897067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Gerader Verbinder 167">
            <a:extLst>
              <a:ext uri="{FF2B5EF4-FFF2-40B4-BE49-F238E27FC236}">
                <a16:creationId xmlns:a16="http://schemas.microsoft.com/office/drawing/2014/main" id="{32522777-86E7-47C3-917A-B774079C742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617321" y="3518489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9" name="Group 628">
            <a:extLst>
              <a:ext uri="{FF2B5EF4-FFF2-40B4-BE49-F238E27FC236}">
                <a16:creationId xmlns:a16="http://schemas.microsoft.com/office/drawing/2014/main" id="{6D9E2DA6-8A21-4F6F-91C2-A294D02FFCBF}"/>
              </a:ext>
            </a:extLst>
          </p:cNvPr>
          <p:cNvGrpSpPr>
            <a:grpSpLocks/>
          </p:cNvGrpSpPr>
          <p:nvPr/>
        </p:nvGrpSpPr>
        <p:grpSpPr bwMode="auto">
          <a:xfrm rot="8510364" flipH="1" flipV="1">
            <a:off x="1158875" y="2604819"/>
            <a:ext cx="733425" cy="263525"/>
            <a:chOff x="4875" y="7237"/>
            <a:chExt cx="4230" cy="1883"/>
          </a:xfrm>
        </p:grpSpPr>
        <p:sp>
          <p:nvSpPr>
            <p:cNvPr id="170" name="Arc 629">
              <a:extLst>
                <a:ext uri="{FF2B5EF4-FFF2-40B4-BE49-F238E27FC236}">
                  <a16:creationId xmlns:a16="http://schemas.microsoft.com/office/drawing/2014/main" id="{CE8078A7-A7B5-486B-BA12-FC414DE3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" name="AutoShape 630">
              <a:extLst>
                <a:ext uri="{FF2B5EF4-FFF2-40B4-BE49-F238E27FC236}">
                  <a16:creationId xmlns:a16="http://schemas.microsoft.com/office/drawing/2014/main" id="{6D57BFCD-C978-472F-ACB3-76B5294F61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72" name="Text Box 1034">
            <a:extLst>
              <a:ext uri="{FF2B5EF4-FFF2-40B4-BE49-F238E27FC236}">
                <a16:creationId xmlns:a16="http://schemas.microsoft.com/office/drawing/2014/main" id="{7B930452-E51B-4438-A7E2-7C06C8FBA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715" y="2457784"/>
            <a:ext cx="12428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grpSp>
        <p:nvGrpSpPr>
          <p:cNvPr id="173" name="Group 628">
            <a:extLst>
              <a:ext uri="{FF2B5EF4-FFF2-40B4-BE49-F238E27FC236}">
                <a16:creationId xmlns:a16="http://schemas.microsoft.com/office/drawing/2014/main" id="{43282AEF-8343-4F32-8EEC-9D103C0307E8}"/>
              </a:ext>
            </a:extLst>
          </p:cNvPr>
          <p:cNvGrpSpPr>
            <a:grpSpLocks/>
          </p:cNvGrpSpPr>
          <p:nvPr/>
        </p:nvGrpSpPr>
        <p:grpSpPr bwMode="auto">
          <a:xfrm rot="10440724" flipH="1" flipV="1">
            <a:off x="1218089" y="1242577"/>
            <a:ext cx="733425" cy="263525"/>
            <a:chOff x="4875" y="7237"/>
            <a:chExt cx="4230" cy="1883"/>
          </a:xfrm>
        </p:grpSpPr>
        <p:sp>
          <p:nvSpPr>
            <p:cNvPr id="174" name="Arc 629">
              <a:extLst>
                <a:ext uri="{FF2B5EF4-FFF2-40B4-BE49-F238E27FC236}">
                  <a16:creationId xmlns:a16="http://schemas.microsoft.com/office/drawing/2014/main" id="{CDB647CD-5D84-4372-B2A3-B9E048F45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" name="AutoShape 630">
              <a:extLst>
                <a:ext uri="{FF2B5EF4-FFF2-40B4-BE49-F238E27FC236}">
                  <a16:creationId xmlns:a16="http://schemas.microsoft.com/office/drawing/2014/main" id="{D56A5618-864E-4F98-9F17-01EB891334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76" name="Text Box 1034">
            <a:extLst>
              <a:ext uri="{FF2B5EF4-FFF2-40B4-BE49-F238E27FC236}">
                <a16:creationId xmlns:a16="http://schemas.microsoft.com/office/drawing/2014/main" id="{8D357EAE-531F-45D7-848D-C81D7EBD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824" y="1345287"/>
            <a:ext cx="1242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186" name="Gerader Verbinder 185">
            <a:extLst>
              <a:ext uri="{FF2B5EF4-FFF2-40B4-BE49-F238E27FC236}">
                <a16:creationId xmlns:a16="http://schemas.microsoft.com/office/drawing/2014/main" id="{8CAA5FEC-7432-4389-B0C6-881DCBA417B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574245" y="1398052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Gerader Verbinder 186">
            <a:extLst>
              <a:ext uri="{FF2B5EF4-FFF2-40B4-BE49-F238E27FC236}">
                <a16:creationId xmlns:a16="http://schemas.microsoft.com/office/drawing/2014/main" id="{639CEEE7-B7FE-4BDF-AEC9-EC63DB7F7E91}"/>
              </a:ext>
            </a:extLst>
          </p:cNvPr>
          <p:cNvCxnSpPr/>
          <p:nvPr/>
        </p:nvCxnSpPr>
        <p:spPr bwMode="auto">
          <a:xfrm>
            <a:off x="2098009" y="985108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25FF4728-56C0-401F-A159-30084EE0E7F1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434934" y="842789"/>
            <a:ext cx="311150" cy="490537"/>
            <a:chOff x="2820" y="264"/>
            <a:chExt cx="420" cy="1452"/>
          </a:xfrm>
        </p:grpSpPr>
        <p:sp>
          <p:nvSpPr>
            <p:cNvPr id="190" name="Line 404">
              <a:extLst>
                <a:ext uri="{FF2B5EF4-FFF2-40B4-BE49-F238E27FC236}">
                  <a16:creationId xmlns:a16="http://schemas.microsoft.com/office/drawing/2014/main" id="{6F83BEEE-C79F-4734-9189-01CC84C4E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1" name="Group 405">
              <a:extLst>
                <a:ext uri="{FF2B5EF4-FFF2-40B4-BE49-F238E27FC236}">
                  <a16:creationId xmlns:a16="http://schemas.microsoft.com/office/drawing/2014/main" id="{0D46F5C3-40EE-4690-A73B-AC031A1F7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2" name="Group 406">
                <a:extLst>
                  <a:ext uri="{FF2B5EF4-FFF2-40B4-BE49-F238E27FC236}">
                    <a16:creationId xmlns:a16="http://schemas.microsoft.com/office/drawing/2014/main" id="{D5CD1347-9F77-442E-BA75-35118F4E82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5" name="Group 407">
                  <a:extLst>
                    <a:ext uri="{FF2B5EF4-FFF2-40B4-BE49-F238E27FC236}">
                      <a16:creationId xmlns:a16="http://schemas.microsoft.com/office/drawing/2014/main" id="{D2170193-7D42-4DFB-AAB8-F610818F6A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7" name="Group 408">
                    <a:extLst>
                      <a:ext uri="{FF2B5EF4-FFF2-40B4-BE49-F238E27FC236}">
                        <a16:creationId xmlns:a16="http://schemas.microsoft.com/office/drawing/2014/main" id="{D0694A0E-AF8E-47F4-B5EB-E267BA59E8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0" name="Freeform 409">
                      <a:extLst>
                        <a:ext uri="{FF2B5EF4-FFF2-40B4-BE49-F238E27FC236}">
                          <a16:creationId xmlns:a16="http://schemas.microsoft.com/office/drawing/2014/main" id="{8183481E-BBC9-492D-BBE6-30D65A6C95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1" name="Freeform 410">
                      <a:extLst>
                        <a:ext uri="{FF2B5EF4-FFF2-40B4-BE49-F238E27FC236}">
                          <a16:creationId xmlns:a16="http://schemas.microsoft.com/office/drawing/2014/main" id="{1FAC1499-8D37-476D-B003-2B3CE30A1E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8" name="Freeform 411">
                    <a:extLst>
                      <a:ext uri="{FF2B5EF4-FFF2-40B4-BE49-F238E27FC236}">
                        <a16:creationId xmlns:a16="http://schemas.microsoft.com/office/drawing/2014/main" id="{2F411C2F-4E86-494F-8422-1F08E07EAE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" name="Freeform 412">
                    <a:extLst>
                      <a:ext uri="{FF2B5EF4-FFF2-40B4-BE49-F238E27FC236}">
                        <a16:creationId xmlns:a16="http://schemas.microsoft.com/office/drawing/2014/main" id="{88AB721F-08AB-4FE5-95CA-402EAC5CA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6" name="Line 413">
                  <a:extLst>
                    <a:ext uri="{FF2B5EF4-FFF2-40B4-BE49-F238E27FC236}">
                      <a16:creationId xmlns:a16="http://schemas.microsoft.com/office/drawing/2014/main" id="{2A5AA0D1-7CA8-4214-8142-5F1522A10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3" name="AutoShape 414">
                <a:extLst>
                  <a:ext uri="{FF2B5EF4-FFF2-40B4-BE49-F238E27FC236}">
                    <a16:creationId xmlns:a16="http://schemas.microsoft.com/office/drawing/2014/main" id="{28DE6B13-86A8-4967-909F-CC289536A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194" name="Line 415">
                <a:extLst>
                  <a:ext uri="{FF2B5EF4-FFF2-40B4-BE49-F238E27FC236}">
                    <a16:creationId xmlns:a16="http://schemas.microsoft.com/office/drawing/2014/main" id="{4A10B949-65DF-4E5D-B32C-8D1AFCF9A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2" name="AutoShape 1210">
            <a:extLst>
              <a:ext uri="{FF2B5EF4-FFF2-40B4-BE49-F238E27FC236}">
                <a16:creationId xmlns:a16="http://schemas.microsoft.com/office/drawing/2014/main" id="{2716C09E-F623-4E40-A864-72AF6931D07B}"/>
              </a:ext>
            </a:extLst>
          </p:cNvPr>
          <p:cNvSpPr>
            <a:spLocks noChangeArrowheads="1"/>
          </p:cNvSpPr>
          <p:nvPr/>
        </p:nvSpPr>
        <p:spPr bwMode="auto">
          <a:xfrm rot="10856835" flipH="1">
            <a:off x="2962443" y="99962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203" name="Group 403">
            <a:extLst>
              <a:ext uri="{FF2B5EF4-FFF2-40B4-BE49-F238E27FC236}">
                <a16:creationId xmlns:a16="http://schemas.microsoft.com/office/drawing/2014/main" id="{E2A7CB14-E05A-4CD2-B5F3-6E1D4926E53E}"/>
              </a:ext>
            </a:extLst>
          </p:cNvPr>
          <p:cNvGrpSpPr>
            <a:grpSpLocks/>
          </p:cNvGrpSpPr>
          <p:nvPr/>
        </p:nvGrpSpPr>
        <p:grpSpPr bwMode="auto">
          <a:xfrm rot="11011858" flipH="1">
            <a:off x="1429226" y="1722715"/>
            <a:ext cx="311150" cy="490537"/>
            <a:chOff x="2820" y="264"/>
            <a:chExt cx="420" cy="1452"/>
          </a:xfrm>
        </p:grpSpPr>
        <p:sp>
          <p:nvSpPr>
            <p:cNvPr id="204" name="Line 404">
              <a:extLst>
                <a:ext uri="{FF2B5EF4-FFF2-40B4-BE49-F238E27FC236}">
                  <a16:creationId xmlns:a16="http://schemas.microsoft.com/office/drawing/2014/main" id="{59E91E32-9CD3-4840-A91E-D290998D4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5" name="Group 405">
              <a:extLst>
                <a:ext uri="{FF2B5EF4-FFF2-40B4-BE49-F238E27FC236}">
                  <a16:creationId xmlns:a16="http://schemas.microsoft.com/office/drawing/2014/main" id="{F2A4F677-8F35-44AE-84DE-71D84CE563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6" name="Group 406">
                <a:extLst>
                  <a:ext uri="{FF2B5EF4-FFF2-40B4-BE49-F238E27FC236}">
                    <a16:creationId xmlns:a16="http://schemas.microsoft.com/office/drawing/2014/main" id="{B6F59574-B856-4F55-8BCE-7EEC08C142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9" name="Group 407">
                  <a:extLst>
                    <a:ext uri="{FF2B5EF4-FFF2-40B4-BE49-F238E27FC236}">
                      <a16:creationId xmlns:a16="http://schemas.microsoft.com/office/drawing/2014/main" id="{D84C9F5C-95BB-4021-A8A4-0CBFAE74A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3" name="Group 408">
                    <a:extLst>
                      <a:ext uri="{FF2B5EF4-FFF2-40B4-BE49-F238E27FC236}">
                        <a16:creationId xmlns:a16="http://schemas.microsoft.com/office/drawing/2014/main" id="{D3D225D6-30E4-4F48-82FB-289FAD58A8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6" name="Freeform 409">
                      <a:extLst>
                        <a:ext uri="{FF2B5EF4-FFF2-40B4-BE49-F238E27FC236}">
                          <a16:creationId xmlns:a16="http://schemas.microsoft.com/office/drawing/2014/main" id="{72313FD5-898C-4443-8CD3-4CADCAB5B3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7" name="Freeform 410">
                      <a:extLst>
                        <a:ext uri="{FF2B5EF4-FFF2-40B4-BE49-F238E27FC236}">
                          <a16:creationId xmlns:a16="http://schemas.microsoft.com/office/drawing/2014/main" id="{9FDEF76F-2979-4477-9DF9-8C5A3ABA64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4" name="Freeform 411">
                    <a:extLst>
                      <a:ext uri="{FF2B5EF4-FFF2-40B4-BE49-F238E27FC236}">
                        <a16:creationId xmlns:a16="http://schemas.microsoft.com/office/drawing/2014/main" id="{8A2FE79A-7CCB-4DD7-83BF-F16DA0EACC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" name="Freeform 412">
                    <a:extLst>
                      <a:ext uri="{FF2B5EF4-FFF2-40B4-BE49-F238E27FC236}">
                        <a16:creationId xmlns:a16="http://schemas.microsoft.com/office/drawing/2014/main" id="{CA43AB91-3524-495C-B518-BEF57242BE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0" name="Line 413">
                  <a:extLst>
                    <a:ext uri="{FF2B5EF4-FFF2-40B4-BE49-F238E27FC236}">
                      <a16:creationId xmlns:a16="http://schemas.microsoft.com/office/drawing/2014/main" id="{58380392-78BD-4C1B-BFA7-7554823D3B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7" name="AutoShape 414">
                <a:extLst>
                  <a:ext uri="{FF2B5EF4-FFF2-40B4-BE49-F238E27FC236}">
                    <a16:creationId xmlns:a16="http://schemas.microsoft.com/office/drawing/2014/main" id="{A9EA14F6-18AB-45CB-BDAA-A81F09A5D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208" name="Line 415">
                <a:extLst>
                  <a:ext uri="{FF2B5EF4-FFF2-40B4-BE49-F238E27FC236}">
                    <a16:creationId xmlns:a16="http://schemas.microsoft.com/office/drawing/2014/main" id="{740A9B29-B6B9-4983-8531-7E597AC9C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8" name="Group 403">
            <a:extLst>
              <a:ext uri="{FF2B5EF4-FFF2-40B4-BE49-F238E27FC236}">
                <a16:creationId xmlns:a16="http://schemas.microsoft.com/office/drawing/2014/main" id="{6D29F8BF-0515-4628-A89B-E06111AF05E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433451" y="2872190"/>
            <a:ext cx="311150" cy="490537"/>
            <a:chOff x="2820" y="264"/>
            <a:chExt cx="420" cy="1452"/>
          </a:xfrm>
        </p:grpSpPr>
        <p:sp>
          <p:nvSpPr>
            <p:cNvPr id="219" name="Line 404">
              <a:extLst>
                <a:ext uri="{FF2B5EF4-FFF2-40B4-BE49-F238E27FC236}">
                  <a16:creationId xmlns:a16="http://schemas.microsoft.com/office/drawing/2014/main" id="{800C03D6-C421-46FC-A731-C88AB2F4B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0" name="Group 405">
              <a:extLst>
                <a:ext uri="{FF2B5EF4-FFF2-40B4-BE49-F238E27FC236}">
                  <a16:creationId xmlns:a16="http://schemas.microsoft.com/office/drawing/2014/main" id="{C388A8F2-D9DB-4F3D-99F6-D09D70B2D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1" name="Group 406">
                <a:extLst>
                  <a:ext uri="{FF2B5EF4-FFF2-40B4-BE49-F238E27FC236}">
                    <a16:creationId xmlns:a16="http://schemas.microsoft.com/office/drawing/2014/main" id="{4E30BECF-E6E6-442D-9851-A3728CC06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4" name="Group 407">
                  <a:extLst>
                    <a:ext uri="{FF2B5EF4-FFF2-40B4-BE49-F238E27FC236}">
                      <a16:creationId xmlns:a16="http://schemas.microsoft.com/office/drawing/2014/main" id="{A83DACEC-5C3A-4A24-A5E1-EB1B57DD1E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6" name="Group 408">
                    <a:extLst>
                      <a:ext uri="{FF2B5EF4-FFF2-40B4-BE49-F238E27FC236}">
                        <a16:creationId xmlns:a16="http://schemas.microsoft.com/office/drawing/2014/main" id="{3F8251D6-29C9-45D1-B5BF-7A202E9618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9" name="Freeform 409">
                      <a:extLst>
                        <a:ext uri="{FF2B5EF4-FFF2-40B4-BE49-F238E27FC236}">
                          <a16:creationId xmlns:a16="http://schemas.microsoft.com/office/drawing/2014/main" id="{9EEF0B2E-9A56-4F6A-98DF-7272046281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0" name="Freeform 410">
                      <a:extLst>
                        <a:ext uri="{FF2B5EF4-FFF2-40B4-BE49-F238E27FC236}">
                          <a16:creationId xmlns:a16="http://schemas.microsoft.com/office/drawing/2014/main" id="{3F94E3E5-9092-435C-AF43-01132F1F38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7" name="Freeform 411">
                    <a:extLst>
                      <a:ext uri="{FF2B5EF4-FFF2-40B4-BE49-F238E27FC236}">
                        <a16:creationId xmlns:a16="http://schemas.microsoft.com/office/drawing/2014/main" id="{D1EEF04C-C0FD-4732-AA64-96A1619974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8" name="Freeform 412">
                    <a:extLst>
                      <a:ext uri="{FF2B5EF4-FFF2-40B4-BE49-F238E27FC236}">
                        <a16:creationId xmlns:a16="http://schemas.microsoft.com/office/drawing/2014/main" id="{919CE216-41C1-41E0-A98A-5023D71137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5" name="Line 413">
                  <a:extLst>
                    <a:ext uri="{FF2B5EF4-FFF2-40B4-BE49-F238E27FC236}">
                      <a16:creationId xmlns:a16="http://schemas.microsoft.com/office/drawing/2014/main" id="{97174724-C160-482A-8979-8DACF45180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2" name="AutoShape 414">
                <a:extLst>
                  <a:ext uri="{FF2B5EF4-FFF2-40B4-BE49-F238E27FC236}">
                    <a16:creationId xmlns:a16="http://schemas.microsoft.com/office/drawing/2014/main" id="{164E1292-2696-4EE2-BFED-1572B3958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223" name="Line 415">
                <a:extLst>
                  <a:ext uri="{FF2B5EF4-FFF2-40B4-BE49-F238E27FC236}">
                    <a16:creationId xmlns:a16="http://schemas.microsoft.com/office/drawing/2014/main" id="{52F877C1-64FE-4837-997D-8DFF84A7A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72" grpId="0"/>
      <p:bldP spid="1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CA84CF-6A41-4033-9400-A25917985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0" y="314632"/>
            <a:ext cx="4291937" cy="61304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4E218FB-7EC6-4074-AFC3-BCCE20680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90" y="314632"/>
            <a:ext cx="4207780" cy="61304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89"/>
          <p:cNvSpPr txBox="1">
            <a:spLocks noChangeArrowheads="1"/>
          </p:cNvSpPr>
          <p:nvPr/>
        </p:nvSpPr>
        <p:spPr bwMode="auto">
          <a:xfrm>
            <a:off x="407988" y="6488113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F-27.08.02</a:t>
            </a:r>
            <a:endParaRPr lang="de-DE" altLang="de-DE" dirty="0"/>
          </a:p>
        </p:txBody>
      </p:sp>
      <p:sp>
        <p:nvSpPr>
          <p:cNvPr id="81923" name="Text Box 401"/>
          <p:cNvSpPr txBox="1">
            <a:spLocks noChangeArrowheads="1"/>
          </p:cNvSpPr>
          <p:nvPr/>
        </p:nvSpPr>
        <p:spPr bwMode="auto">
          <a:xfrm>
            <a:off x="1595438" y="142875"/>
            <a:ext cx="7495222" cy="9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352" tIns="39676" rIns="79352" bIns="39676">
            <a:spAutoFit/>
          </a:bodyPr>
          <a:lstStyle/>
          <a:p>
            <a:r>
              <a:rPr lang="en-GB" sz="2000" b="1" dirty="0"/>
              <a:t>F-27.08 Half Square Loop with half roll integrated, half roll, 	 	 half roll integrated</a:t>
            </a:r>
            <a:endParaRPr lang="de-DE" sz="2000" dirty="0"/>
          </a:p>
          <a:p>
            <a:pPr defTabSz="793750" eaLnBrk="0" hangingPunct="0">
              <a:lnSpc>
                <a:spcPct val="85000"/>
              </a:lnSpc>
            </a:pPr>
            <a:endParaRPr lang="en-GB" altLang="de-DE" sz="2000" b="1" dirty="0"/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8903A39C-4974-4033-964A-530C50C1FBAF}"/>
              </a:ext>
            </a:extLst>
          </p:cNvPr>
          <p:cNvSpPr/>
          <p:nvPr/>
        </p:nvSpPr>
        <p:spPr bwMode="auto">
          <a:xfrm flipH="1">
            <a:off x="1563688" y="1095430"/>
            <a:ext cx="1088072" cy="95729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Bogen 140">
            <a:extLst>
              <a:ext uri="{FF2B5EF4-FFF2-40B4-BE49-F238E27FC236}">
                <a16:creationId xmlns:a16="http://schemas.microsoft.com/office/drawing/2014/main" id="{F01CE3CD-B436-45B4-AE5A-46D61270A176}"/>
              </a:ext>
            </a:extLst>
          </p:cNvPr>
          <p:cNvSpPr/>
          <p:nvPr/>
        </p:nvSpPr>
        <p:spPr bwMode="auto">
          <a:xfrm flipH="1" flipV="1">
            <a:off x="1584802" y="3074697"/>
            <a:ext cx="1088072" cy="95729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3520E66-5A18-4139-90CF-222186DF6D65}"/>
              </a:ext>
            </a:extLst>
          </p:cNvPr>
          <p:cNvCxnSpPr>
            <a:stCxn id="3" idx="2"/>
            <a:endCxn id="141" idx="2"/>
          </p:cNvCxnSpPr>
          <p:nvPr/>
        </p:nvCxnSpPr>
        <p:spPr bwMode="auto">
          <a:xfrm>
            <a:off x="1563688" y="1574075"/>
            <a:ext cx="21114" cy="19792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E614F40-C683-4759-908D-C3C9BD601D7F}"/>
              </a:ext>
            </a:extLst>
          </p:cNvPr>
          <p:cNvCxnSpPr>
            <a:cxnSpLocks/>
          </p:cNvCxnSpPr>
          <p:nvPr/>
        </p:nvCxnSpPr>
        <p:spPr bwMode="auto">
          <a:xfrm>
            <a:off x="2113598" y="1093580"/>
            <a:ext cx="1105434" cy="1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Gerader Verbinder 145">
            <a:extLst>
              <a:ext uri="{FF2B5EF4-FFF2-40B4-BE49-F238E27FC236}">
                <a16:creationId xmlns:a16="http://schemas.microsoft.com/office/drawing/2014/main" id="{E9AECB2D-077E-4D49-B993-0DFC6AEC7FEE}"/>
              </a:ext>
            </a:extLst>
          </p:cNvPr>
          <p:cNvCxnSpPr>
            <a:cxnSpLocks/>
          </p:cNvCxnSpPr>
          <p:nvPr/>
        </p:nvCxnSpPr>
        <p:spPr bwMode="auto">
          <a:xfrm>
            <a:off x="2120869" y="4030991"/>
            <a:ext cx="1309763" cy="149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7" name="Group 403">
            <a:extLst>
              <a:ext uri="{FF2B5EF4-FFF2-40B4-BE49-F238E27FC236}">
                <a16:creationId xmlns:a16="http://schemas.microsoft.com/office/drawing/2014/main" id="{8D7E4F5E-7D6D-402A-AB28-080347B0672C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132085" y="3793203"/>
            <a:ext cx="311150" cy="490537"/>
            <a:chOff x="2820" y="264"/>
            <a:chExt cx="420" cy="1452"/>
          </a:xfrm>
        </p:grpSpPr>
        <p:sp>
          <p:nvSpPr>
            <p:cNvPr id="148" name="Line 404">
              <a:extLst>
                <a:ext uri="{FF2B5EF4-FFF2-40B4-BE49-F238E27FC236}">
                  <a16:creationId xmlns:a16="http://schemas.microsoft.com/office/drawing/2014/main" id="{2D3C9BAE-0431-4DC0-852B-83CE036EA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9" name="Group 405">
              <a:extLst>
                <a:ext uri="{FF2B5EF4-FFF2-40B4-BE49-F238E27FC236}">
                  <a16:creationId xmlns:a16="http://schemas.microsoft.com/office/drawing/2014/main" id="{F1198493-72E2-4F1E-B845-23B0BDFFE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0" name="Group 406">
                <a:extLst>
                  <a:ext uri="{FF2B5EF4-FFF2-40B4-BE49-F238E27FC236}">
                    <a16:creationId xmlns:a16="http://schemas.microsoft.com/office/drawing/2014/main" id="{91122555-932F-44C3-9EAA-403A353FD0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3" name="Group 407">
                  <a:extLst>
                    <a:ext uri="{FF2B5EF4-FFF2-40B4-BE49-F238E27FC236}">
                      <a16:creationId xmlns:a16="http://schemas.microsoft.com/office/drawing/2014/main" id="{FD0AB72D-0D91-46FD-907D-B9DB1F76FD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5" name="Group 408">
                    <a:extLst>
                      <a:ext uri="{FF2B5EF4-FFF2-40B4-BE49-F238E27FC236}">
                        <a16:creationId xmlns:a16="http://schemas.microsoft.com/office/drawing/2014/main" id="{64C4FD72-E1E5-4875-9DC4-8F0EE52D61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8" name="Freeform 409">
                      <a:extLst>
                        <a:ext uri="{FF2B5EF4-FFF2-40B4-BE49-F238E27FC236}">
                          <a16:creationId xmlns:a16="http://schemas.microsoft.com/office/drawing/2014/main" id="{31AD7BC9-7AD1-4074-B73A-349BE7F4E0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9" name="Freeform 410">
                      <a:extLst>
                        <a:ext uri="{FF2B5EF4-FFF2-40B4-BE49-F238E27FC236}">
                          <a16:creationId xmlns:a16="http://schemas.microsoft.com/office/drawing/2014/main" id="{5E872D2E-8118-4F44-828A-70112E7649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6" name="Freeform 411">
                    <a:extLst>
                      <a:ext uri="{FF2B5EF4-FFF2-40B4-BE49-F238E27FC236}">
                        <a16:creationId xmlns:a16="http://schemas.microsoft.com/office/drawing/2014/main" id="{1B39719A-520D-498A-BAAE-3F142CEDB2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7" name="Freeform 412">
                    <a:extLst>
                      <a:ext uri="{FF2B5EF4-FFF2-40B4-BE49-F238E27FC236}">
                        <a16:creationId xmlns:a16="http://schemas.microsoft.com/office/drawing/2014/main" id="{05B1E0A7-6D27-4AA8-A848-29AD204CB5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4" name="Line 413">
                  <a:extLst>
                    <a:ext uri="{FF2B5EF4-FFF2-40B4-BE49-F238E27FC236}">
                      <a16:creationId xmlns:a16="http://schemas.microsoft.com/office/drawing/2014/main" id="{3FEA6E2D-35EC-4518-B076-FE3D5080E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1" name="AutoShape 414">
                <a:extLst>
                  <a:ext uri="{FF2B5EF4-FFF2-40B4-BE49-F238E27FC236}">
                    <a16:creationId xmlns:a16="http://schemas.microsoft.com/office/drawing/2014/main" id="{0C7A56D2-BD64-4F93-BF87-40C2A49D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152" name="Line 415">
                <a:extLst>
                  <a:ext uri="{FF2B5EF4-FFF2-40B4-BE49-F238E27FC236}">
                    <a16:creationId xmlns:a16="http://schemas.microsoft.com/office/drawing/2014/main" id="{7C1CE0E5-BB36-4BD0-99F7-88C921A92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1" name="AutoShape 1183">
            <a:extLst>
              <a:ext uri="{FF2B5EF4-FFF2-40B4-BE49-F238E27FC236}">
                <a16:creationId xmlns:a16="http://schemas.microsoft.com/office/drawing/2014/main" id="{6FF39458-60BA-406F-978A-B6E75FD905F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382025" y="395546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62" name="Group 628">
            <a:extLst>
              <a:ext uri="{FF2B5EF4-FFF2-40B4-BE49-F238E27FC236}">
                <a16:creationId xmlns:a16="http://schemas.microsoft.com/office/drawing/2014/main" id="{6434918B-46C2-4415-825C-681E2E901886}"/>
              </a:ext>
            </a:extLst>
          </p:cNvPr>
          <p:cNvGrpSpPr>
            <a:grpSpLocks/>
          </p:cNvGrpSpPr>
          <p:nvPr/>
        </p:nvGrpSpPr>
        <p:grpSpPr bwMode="auto">
          <a:xfrm rot="9630523" flipV="1">
            <a:off x="1570093" y="3844660"/>
            <a:ext cx="733425" cy="263525"/>
            <a:chOff x="4875" y="7237"/>
            <a:chExt cx="4230" cy="1883"/>
          </a:xfrm>
        </p:grpSpPr>
        <p:sp>
          <p:nvSpPr>
            <p:cNvPr id="163" name="Arc 629">
              <a:extLst>
                <a:ext uri="{FF2B5EF4-FFF2-40B4-BE49-F238E27FC236}">
                  <a16:creationId xmlns:a16="http://schemas.microsoft.com/office/drawing/2014/main" id="{7B37BE15-8FEF-403B-BE67-E73B2E6B1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630">
              <a:extLst>
                <a:ext uri="{FF2B5EF4-FFF2-40B4-BE49-F238E27FC236}">
                  <a16:creationId xmlns:a16="http://schemas.microsoft.com/office/drawing/2014/main" id="{B076CF04-FE28-4C81-8E01-104993052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65" name="Text Box 1034">
            <a:extLst>
              <a:ext uri="{FF2B5EF4-FFF2-40B4-BE49-F238E27FC236}">
                <a16:creationId xmlns:a16="http://schemas.microsoft.com/office/drawing/2014/main" id="{35287604-2A5C-4ACD-A642-96F3315F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6297" y="4113951"/>
            <a:ext cx="1242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A2DEE7C-5D69-48F0-A061-20060740A986}"/>
              </a:ext>
            </a:extLst>
          </p:cNvPr>
          <p:cNvCxnSpPr/>
          <p:nvPr/>
        </p:nvCxnSpPr>
        <p:spPr bwMode="auto">
          <a:xfrm>
            <a:off x="2043050" y="3897067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Gerader Verbinder 167">
            <a:extLst>
              <a:ext uri="{FF2B5EF4-FFF2-40B4-BE49-F238E27FC236}">
                <a16:creationId xmlns:a16="http://schemas.microsoft.com/office/drawing/2014/main" id="{32522777-86E7-47C3-917A-B774079C742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617321" y="3518489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9" name="Group 628">
            <a:extLst>
              <a:ext uri="{FF2B5EF4-FFF2-40B4-BE49-F238E27FC236}">
                <a16:creationId xmlns:a16="http://schemas.microsoft.com/office/drawing/2014/main" id="{6D9E2DA6-8A21-4F6F-91C2-A294D02FFCBF}"/>
              </a:ext>
            </a:extLst>
          </p:cNvPr>
          <p:cNvGrpSpPr>
            <a:grpSpLocks/>
          </p:cNvGrpSpPr>
          <p:nvPr/>
        </p:nvGrpSpPr>
        <p:grpSpPr bwMode="auto">
          <a:xfrm rot="8510364" flipH="1" flipV="1">
            <a:off x="1158875" y="2604819"/>
            <a:ext cx="733425" cy="263525"/>
            <a:chOff x="4875" y="7237"/>
            <a:chExt cx="4230" cy="1883"/>
          </a:xfrm>
        </p:grpSpPr>
        <p:sp>
          <p:nvSpPr>
            <p:cNvPr id="170" name="Arc 629">
              <a:extLst>
                <a:ext uri="{FF2B5EF4-FFF2-40B4-BE49-F238E27FC236}">
                  <a16:creationId xmlns:a16="http://schemas.microsoft.com/office/drawing/2014/main" id="{CE8078A7-A7B5-486B-BA12-FC414DE3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" name="AutoShape 630">
              <a:extLst>
                <a:ext uri="{FF2B5EF4-FFF2-40B4-BE49-F238E27FC236}">
                  <a16:creationId xmlns:a16="http://schemas.microsoft.com/office/drawing/2014/main" id="{6D57BFCD-C978-472F-ACB3-76B5294F61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73" name="Group 628">
            <a:extLst>
              <a:ext uri="{FF2B5EF4-FFF2-40B4-BE49-F238E27FC236}">
                <a16:creationId xmlns:a16="http://schemas.microsoft.com/office/drawing/2014/main" id="{43282AEF-8343-4F32-8EEC-9D103C0307E8}"/>
              </a:ext>
            </a:extLst>
          </p:cNvPr>
          <p:cNvGrpSpPr>
            <a:grpSpLocks/>
          </p:cNvGrpSpPr>
          <p:nvPr/>
        </p:nvGrpSpPr>
        <p:grpSpPr bwMode="auto">
          <a:xfrm rot="10440724" flipH="1" flipV="1">
            <a:off x="1218089" y="1242577"/>
            <a:ext cx="733425" cy="263525"/>
            <a:chOff x="4875" y="7237"/>
            <a:chExt cx="4230" cy="1883"/>
          </a:xfrm>
        </p:grpSpPr>
        <p:sp>
          <p:nvSpPr>
            <p:cNvPr id="174" name="Arc 629">
              <a:extLst>
                <a:ext uri="{FF2B5EF4-FFF2-40B4-BE49-F238E27FC236}">
                  <a16:creationId xmlns:a16="http://schemas.microsoft.com/office/drawing/2014/main" id="{CDB647CD-5D84-4372-B2A3-B9E048F45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" name="AutoShape 630">
              <a:extLst>
                <a:ext uri="{FF2B5EF4-FFF2-40B4-BE49-F238E27FC236}">
                  <a16:creationId xmlns:a16="http://schemas.microsoft.com/office/drawing/2014/main" id="{D56A5618-864E-4F98-9F17-01EB891334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76" name="Text Box 1034">
            <a:extLst>
              <a:ext uri="{FF2B5EF4-FFF2-40B4-BE49-F238E27FC236}">
                <a16:creationId xmlns:a16="http://schemas.microsoft.com/office/drawing/2014/main" id="{8D357EAE-531F-45D7-848D-C81D7EBD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824" y="1345287"/>
            <a:ext cx="1242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186" name="Gerader Verbinder 185">
            <a:extLst>
              <a:ext uri="{FF2B5EF4-FFF2-40B4-BE49-F238E27FC236}">
                <a16:creationId xmlns:a16="http://schemas.microsoft.com/office/drawing/2014/main" id="{8CAA5FEC-7432-4389-B0C6-881DCBA417B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574245" y="1398052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Gerader Verbinder 186">
            <a:extLst>
              <a:ext uri="{FF2B5EF4-FFF2-40B4-BE49-F238E27FC236}">
                <a16:creationId xmlns:a16="http://schemas.microsoft.com/office/drawing/2014/main" id="{639CEEE7-B7FE-4BDF-AEC9-EC63DB7F7E91}"/>
              </a:ext>
            </a:extLst>
          </p:cNvPr>
          <p:cNvCxnSpPr/>
          <p:nvPr/>
        </p:nvCxnSpPr>
        <p:spPr bwMode="auto">
          <a:xfrm>
            <a:off x="2098009" y="985108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25FF4728-56C0-401F-A159-30084EE0E7F1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434934" y="842789"/>
            <a:ext cx="311150" cy="490537"/>
            <a:chOff x="2820" y="264"/>
            <a:chExt cx="420" cy="1452"/>
          </a:xfrm>
        </p:grpSpPr>
        <p:sp>
          <p:nvSpPr>
            <p:cNvPr id="190" name="Line 404">
              <a:extLst>
                <a:ext uri="{FF2B5EF4-FFF2-40B4-BE49-F238E27FC236}">
                  <a16:creationId xmlns:a16="http://schemas.microsoft.com/office/drawing/2014/main" id="{6F83BEEE-C79F-4734-9189-01CC84C4E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1" name="Group 405">
              <a:extLst>
                <a:ext uri="{FF2B5EF4-FFF2-40B4-BE49-F238E27FC236}">
                  <a16:creationId xmlns:a16="http://schemas.microsoft.com/office/drawing/2014/main" id="{0D46F5C3-40EE-4690-A73B-AC031A1F7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2" name="Group 406">
                <a:extLst>
                  <a:ext uri="{FF2B5EF4-FFF2-40B4-BE49-F238E27FC236}">
                    <a16:creationId xmlns:a16="http://schemas.microsoft.com/office/drawing/2014/main" id="{D5CD1347-9F77-442E-BA75-35118F4E82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5" name="Group 407">
                  <a:extLst>
                    <a:ext uri="{FF2B5EF4-FFF2-40B4-BE49-F238E27FC236}">
                      <a16:creationId xmlns:a16="http://schemas.microsoft.com/office/drawing/2014/main" id="{D2170193-7D42-4DFB-AAB8-F610818F6A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7" name="Group 408">
                    <a:extLst>
                      <a:ext uri="{FF2B5EF4-FFF2-40B4-BE49-F238E27FC236}">
                        <a16:creationId xmlns:a16="http://schemas.microsoft.com/office/drawing/2014/main" id="{D0694A0E-AF8E-47F4-B5EB-E267BA59E8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0" name="Freeform 409">
                      <a:extLst>
                        <a:ext uri="{FF2B5EF4-FFF2-40B4-BE49-F238E27FC236}">
                          <a16:creationId xmlns:a16="http://schemas.microsoft.com/office/drawing/2014/main" id="{8183481E-BBC9-492D-BBE6-30D65A6C95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1" name="Freeform 410">
                      <a:extLst>
                        <a:ext uri="{FF2B5EF4-FFF2-40B4-BE49-F238E27FC236}">
                          <a16:creationId xmlns:a16="http://schemas.microsoft.com/office/drawing/2014/main" id="{1FAC1499-8D37-476D-B003-2B3CE30A1E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8" name="Freeform 411">
                    <a:extLst>
                      <a:ext uri="{FF2B5EF4-FFF2-40B4-BE49-F238E27FC236}">
                        <a16:creationId xmlns:a16="http://schemas.microsoft.com/office/drawing/2014/main" id="{2F411C2F-4E86-494F-8422-1F08E07EAE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" name="Freeform 412">
                    <a:extLst>
                      <a:ext uri="{FF2B5EF4-FFF2-40B4-BE49-F238E27FC236}">
                        <a16:creationId xmlns:a16="http://schemas.microsoft.com/office/drawing/2014/main" id="{88AB721F-08AB-4FE5-95CA-402EAC5CA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6" name="Line 413">
                  <a:extLst>
                    <a:ext uri="{FF2B5EF4-FFF2-40B4-BE49-F238E27FC236}">
                      <a16:creationId xmlns:a16="http://schemas.microsoft.com/office/drawing/2014/main" id="{2A5AA0D1-7CA8-4214-8142-5F1522A10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3" name="AutoShape 414">
                <a:extLst>
                  <a:ext uri="{FF2B5EF4-FFF2-40B4-BE49-F238E27FC236}">
                    <a16:creationId xmlns:a16="http://schemas.microsoft.com/office/drawing/2014/main" id="{28DE6B13-86A8-4967-909F-CC289536A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194" name="Line 415">
                <a:extLst>
                  <a:ext uri="{FF2B5EF4-FFF2-40B4-BE49-F238E27FC236}">
                    <a16:creationId xmlns:a16="http://schemas.microsoft.com/office/drawing/2014/main" id="{4A10B949-65DF-4E5D-B32C-8D1AFCF9A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2" name="AutoShape 1210">
            <a:extLst>
              <a:ext uri="{FF2B5EF4-FFF2-40B4-BE49-F238E27FC236}">
                <a16:creationId xmlns:a16="http://schemas.microsoft.com/office/drawing/2014/main" id="{2716C09E-F623-4E40-A864-72AF6931D07B}"/>
              </a:ext>
            </a:extLst>
          </p:cNvPr>
          <p:cNvSpPr>
            <a:spLocks noChangeArrowheads="1"/>
          </p:cNvSpPr>
          <p:nvPr/>
        </p:nvSpPr>
        <p:spPr bwMode="auto">
          <a:xfrm rot="10856835" flipH="1">
            <a:off x="2962443" y="99962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81" name="Text Box 101">
            <a:extLst>
              <a:ext uri="{FF2B5EF4-FFF2-40B4-BE49-F238E27FC236}">
                <a16:creationId xmlns:a16="http://schemas.microsoft.com/office/drawing/2014/main" id="{DB6CA9F9-88F1-44DC-90E9-4B6ACFFE6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049" y="3446221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82" name="Text Box 153">
            <a:extLst>
              <a:ext uri="{FF2B5EF4-FFF2-40B4-BE49-F238E27FC236}">
                <a16:creationId xmlns:a16="http://schemas.microsoft.com/office/drawing/2014/main" id="{ECA60DF9-80C8-4775-AA61-0C986C78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069" y="2116440"/>
            <a:ext cx="2379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3" name="Text Box 101">
            <a:extLst>
              <a:ext uri="{FF2B5EF4-FFF2-40B4-BE49-F238E27FC236}">
                <a16:creationId xmlns:a16="http://schemas.microsoft.com/office/drawing/2014/main" id="{ADEA1E11-6071-4763-969F-EA195CA82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519" y="1154188"/>
            <a:ext cx="28921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FF0000"/>
              </a:buClr>
              <a:buFont typeface="CommonBullets"/>
              <a:buNone/>
            </a:pPr>
            <a:r>
              <a:rPr lang="en-GB" altLang="de-DE" sz="1600" b="1" dirty="0">
                <a:solidFill>
                  <a:srgbClr val="0000FF"/>
                </a:solidFill>
              </a:rPr>
              <a:t>The ½ rolls must be integrated on circular flightpath of the ¼ loops.</a:t>
            </a:r>
          </a:p>
          <a:p>
            <a:pPr>
              <a:spcBef>
                <a:spcPct val="50000"/>
              </a:spcBef>
            </a:pPr>
            <a:endParaRPr lang="de-DE" altLang="de-DE" sz="1600" dirty="0">
              <a:solidFill>
                <a:srgbClr val="0000FF"/>
              </a:solidFill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A12F342F-F751-4DCE-93BC-EE9810CAAAEC}"/>
              </a:ext>
            </a:extLst>
          </p:cNvPr>
          <p:cNvCxnSpPr>
            <a:cxnSpLocks/>
          </p:cNvCxnSpPr>
          <p:nvPr/>
        </p:nvCxnSpPr>
        <p:spPr bwMode="auto">
          <a:xfrm flipH="1">
            <a:off x="1849231" y="1513429"/>
            <a:ext cx="2663899" cy="23195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E417461-004E-48B2-8EC6-B2CC2376A6C4}"/>
              </a:ext>
            </a:extLst>
          </p:cNvPr>
          <p:cNvCxnSpPr/>
          <p:nvPr/>
        </p:nvCxnSpPr>
        <p:spPr bwMode="auto">
          <a:xfrm flipH="1" flipV="1">
            <a:off x="1836878" y="1242970"/>
            <a:ext cx="2646191" cy="275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107210D-39F4-45E0-8CA0-BA679E3B7E69}"/>
              </a:ext>
            </a:extLst>
          </p:cNvPr>
          <p:cNvCxnSpPr>
            <a:cxnSpLocks/>
          </p:cNvCxnSpPr>
          <p:nvPr/>
        </p:nvCxnSpPr>
        <p:spPr bwMode="auto">
          <a:xfrm flipH="1">
            <a:off x="1963260" y="2298831"/>
            <a:ext cx="2598941" cy="2593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Oval 386">
            <a:extLst>
              <a:ext uri="{FF2B5EF4-FFF2-40B4-BE49-F238E27FC236}">
                <a16:creationId xmlns:a16="http://schemas.microsoft.com/office/drawing/2014/main" id="{B46B964C-8889-4211-A5AC-75E6352A5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374" y="3179622"/>
            <a:ext cx="856775" cy="820817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92" name="Oval 386">
            <a:extLst>
              <a:ext uri="{FF2B5EF4-FFF2-40B4-BE49-F238E27FC236}">
                <a16:creationId xmlns:a16="http://schemas.microsoft.com/office/drawing/2014/main" id="{827B6B9B-7935-4284-8FCB-95629D38E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088" y="1121831"/>
            <a:ext cx="856775" cy="820817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60" name="Oval 106">
            <a:extLst>
              <a:ext uri="{FF2B5EF4-FFF2-40B4-BE49-F238E27FC236}">
                <a16:creationId xmlns:a16="http://schemas.microsoft.com/office/drawing/2014/main" id="{D3716997-2A7E-4B4E-AB5B-20A72091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283" y="242767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1" name="Oval 106">
            <a:extLst>
              <a:ext uri="{FF2B5EF4-FFF2-40B4-BE49-F238E27FC236}">
                <a16:creationId xmlns:a16="http://schemas.microsoft.com/office/drawing/2014/main" id="{11191358-DAA7-420B-856C-E0422C2F5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264" y="143781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2" name="Oval 106">
            <a:extLst>
              <a:ext uri="{FF2B5EF4-FFF2-40B4-BE49-F238E27FC236}">
                <a16:creationId xmlns:a16="http://schemas.microsoft.com/office/drawing/2014/main" id="{4E705CB3-06E7-47CE-8E73-2294EB4D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488" y="101030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3" name="Oval 106">
            <a:extLst>
              <a:ext uri="{FF2B5EF4-FFF2-40B4-BE49-F238E27FC236}">
                <a16:creationId xmlns:a16="http://schemas.microsoft.com/office/drawing/2014/main" id="{74F6B404-F19F-44E4-8498-C2F05B6B7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617" y="353244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4" name="Oval 106">
            <a:extLst>
              <a:ext uri="{FF2B5EF4-FFF2-40B4-BE49-F238E27FC236}">
                <a16:creationId xmlns:a16="http://schemas.microsoft.com/office/drawing/2014/main" id="{666A9A8E-C82B-4C5C-B168-3813F88AF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159" y="392218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078368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1"/>
          <p:cNvSpPr txBox="1">
            <a:spLocks noChangeArrowheads="1"/>
          </p:cNvSpPr>
          <p:nvPr/>
        </p:nvSpPr>
        <p:spPr bwMode="auto">
          <a:xfrm>
            <a:off x="1522156" y="102859"/>
            <a:ext cx="7591425" cy="106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en-GB" sz="2000" b="1" dirty="0"/>
              <a:t>F-27.09 Spin with two turns, one and a half turn in opposite 	   direction</a:t>
            </a:r>
            <a:endParaRPr lang="de-DE" sz="2000" dirty="0"/>
          </a:p>
          <a:p>
            <a:pPr defTabSz="793750" eaLnBrk="0" hangingPunct="0">
              <a:lnSpc>
                <a:spcPct val="80000"/>
              </a:lnSpc>
            </a:pPr>
            <a:br>
              <a:rPr lang="en-US" sz="2000" b="1" dirty="0"/>
            </a:br>
            <a:endParaRPr lang="en-GB" altLang="de-DE" sz="2000" b="1" dirty="0"/>
          </a:p>
        </p:txBody>
      </p:sp>
      <p:sp>
        <p:nvSpPr>
          <p:cNvPr id="83970" name="Text Box 545"/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F-27.09.01</a:t>
            </a:r>
            <a:endParaRPr lang="de-DE" altLang="de-DE" dirty="0"/>
          </a:p>
        </p:txBody>
      </p:sp>
      <p:sp>
        <p:nvSpPr>
          <p:cNvPr id="84020" name="Textfeld 1"/>
          <p:cNvSpPr txBox="1">
            <a:spLocks noChangeArrowheads="1"/>
          </p:cNvSpPr>
          <p:nvPr/>
        </p:nvSpPr>
        <p:spPr bwMode="auto">
          <a:xfrm>
            <a:off x="184157" y="5579830"/>
            <a:ext cx="876458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400" b="1" dirty="0"/>
              <a:t>From upright, perform a two turn spin, perform immediately another 1 ½ turn spin in the opposite direction, perform a vertical downline, push through a ¼ loop, exit inverted. </a:t>
            </a:r>
            <a:endParaRPr lang="de-DE" sz="1400" b="1" dirty="0"/>
          </a:p>
        </p:txBody>
      </p:sp>
      <p:grpSp>
        <p:nvGrpSpPr>
          <p:cNvPr id="225" name="Group 185">
            <a:extLst>
              <a:ext uri="{FF2B5EF4-FFF2-40B4-BE49-F238E27FC236}">
                <a16:creationId xmlns:a16="http://schemas.microsoft.com/office/drawing/2014/main" id="{F3330246-C287-4CDE-98F0-DB39D07BB201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5393532" y="3720306"/>
            <a:ext cx="311150" cy="490537"/>
            <a:chOff x="2820" y="264"/>
            <a:chExt cx="420" cy="1452"/>
          </a:xfrm>
        </p:grpSpPr>
        <p:sp>
          <p:nvSpPr>
            <p:cNvPr id="226" name="Line 186">
              <a:extLst>
                <a:ext uri="{FF2B5EF4-FFF2-40B4-BE49-F238E27FC236}">
                  <a16:creationId xmlns:a16="http://schemas.microsoft.com/office/drawing/2014/main" id="{C920E675-989B-4936-BA73-78E2C59E3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7" name="Group 187">
              <a:extLst>
                <a:ext uri="{FF2B5EF4-FFF2-40B4-BE49-F238E27FC236}">
                  <a16:creationId xmlns:a16="http://schemas.microsoft.com/office/drawing/2014/main" id="{5358CB1B-E050-46C1-A473-AEADA2CAD9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8" name="Group 188">
                <a:extLst>
                  <a:ext uri="{FF2B5EF4-FFF2-40B4-BE49-F238E27FC236}">
                    <a16:creationId xmlns:a16="http://schemas.microsoft.com/office/drawing/2014/main" id="{8C232283-4334-4962-85BE-5B209DEC2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1" name="Group 189">
                  <a:extLst>
                    <a:ext uri="{FF2B5EF4-FFF2-40B4-BE49-F238E27FC236}">
                      <a16:creationId xmlns:a16="http://schemas.microsoft.com/office/drawing/2014/main" id="{01A6B7C5-E669-437D-B03E-1FC58B7A12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3" name="Group 190">
                    <a:extLst>
                      <a:ext uri="{FF2B5EF4-FFF2-40B4-BE49-F238E27FC236}">
                        <a16:creationId xmlns:a16="http://schemas.microsoft.com/office/drawing/2014/main" id="{BD8AD54D-61FC-46BF-890D-22B518B1C1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6" name="Freeform 191">
                      <a:extLst>
                        <a:ext uri="{FF2B5EF4-FFF2-40B4-BE49-F238E27FC236}">
                          <a16:creationId xmlns:a16="http://schemas.microsoft.com/office/drawing/2014/main" id="{879F38B6-577F-4605-B75D-01E30CBD35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7" name="Freeform 192">
                      <a:extLst>
                        <a:ext uri="{FF2B5EF4-FFF2-40B4-BE49-F238E27FC236}">
                          <a16:creationId xmlns:a16="http://schemas.microsoft.com/office/drawing/2014/main" id="{37D1D1C1-6692-45EF-BA94-CA0BB3E90B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4" name="Freeform 193">
                    <a:extLst>
                      <a:ext uri="{FF2B5EF4-FFF2-40B4-BE49-F238E27FC236}">
                        <a16:creationId xmlns:a16="http://schemas.microsoft.com/office/drawing/2014/main" id="{ECA7349C-72A9-447A-9360-02F4301329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" name="Freeform 194">
                    <a:extLst>
                      <a:ext uri="{FF2B5EF4-FFF2-40B4-BE49-F238E27FC236}">
                        <a16:creationId xmlns:a16="http://schemas.microsoft.com/office/drawing/2014/main" id="{53D762B2-0345-40CA-B9CB-39D36753C6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2" name="Line 195">
                  <a:extLst>
                    <a:ext uri="{FF2B5EF4-FFF2-40B4-BE49-F238E27FC236}">
                      <a16:creationId xmlns:a16="http://schemas.microsoft.com/office/drawing/2014/main" id="{5C2BC655-0F6B-433D-A74F-6154514741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9" name="AutoShape 196">
                <a:extLst>
                  <a:ext uri="{FF2B5EF4-FFF2-40B4-BE49-F238E27FC236}">
                    <a16:creationId xmlns:a16="http://schemas.microsoft.com/office/drawing/2014/main" id="{2BFCDB31-E9F2-4164-B803-CC7D66072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30" name="Line 197">
                <a:extLst>
                  <a:ext uri="{FF2B5EF4-FFF2-40B4-BE49-F238E27FC236}">
                    <a16:creationId xmlns:a16="http://schemas.microsoft.com/office/drawing/2014/main" id="{A76ABCCE-B8D8-474A-B505-F2E679EA0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8" name="AutoShape 199">
            <a:extLst>
              <a:ext uri="{FF2B5EF4-FFF2-40B4-BE49-F238E27FC236}">
                <a16:creationId xmlns:a16="http://schemas.microsoft.com/office/drawing/2014/main" id="{DDAD380A-2BF0-4662-9B66-EE615EA9D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388937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39" name="Line 261">
            <a:extLst>
              <a:ext uri="{FF2B5EF4-FFF2-40B4-BE49-F238E27FC236}">
                <a16:creationId xmlns:a16="http://schemas.microsoft.com/office/drawing/2014/main" id="{51931472-24A8-48E9-AE83-D677B1906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4350" y="1309688"/>
            <a:ext cx="1423988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0" name="Line 262">
            <a:extLst>
              <a:ext uri="{FF2B5EF4-FFF2-40B4-BE49-F238E27FC236}">
                <a16:creationId xmlns:a16="http://schemas.microsoft.com/office/drawing/2014/main" id="{ED502BED-0EA9-4EED-B23D-9F97FE914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8338" y="1333500"/>
            <a:ext cx="12700" cy="2239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1" name="Arc 274">
            <a:extLst>
              <a:ext uri="{FF2B5EF4-FFF2-40B4-BE49-F238E27FC236}">
                <a16:creationId xmlns:a16="http://schemas.microsoft.com/office/drawing/2014/main" id="{651B55FD-2ECC-4168-8080-D3BAAE51E8EE}"/>
              </a:ext>
            </a:extLst>
          </p:cNvPr>
          <p:cNvSpPr>
            <a:spLocks/>
          </p:cNvSpPr>
          <p:nvPr/>
        </p:nvSpPr>
        <p:spPr bwMode="auto">
          <a:xfrm flipH="1" flipV="1">
            <a:off x="4491038" y="3573463"/>
            <a:ext cx="406400" cy="393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Line 275">
            <a:extLst>
              <a:ext uri="{FF2B5EF4-FFF2-40B4-BE49-F238E27FC236}">
                <a16:creationId xmlns:a16="http://schemas.microsoft.com/office/drawing/2014/main" id="{523FD119-7348-4B24-9FD5-3B08DBB29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438" y="3967163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43" name="Group 213">
            <a:extLst>
              <a:ext uri="{FF2B5EF4-FFF2-40B4-BE49-F238E27FC236}">
                <a16:creationId xmlns:a16="http://schemas.microsoft.com/office/drawing/2014/main" id="{B019CC59-5832-4958-8AB9-1087428A2DD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666208" y="1067595"/>
            <a:ext cx="311150" cy="490537"/>
            <a:chOff x="2820" y="264"/>
            <a:chExt cx="420" cy="1452"/>
          </a:xfrm>
        </p:grpSpPr>
        <p:sp>
          <p:nvSpPr>
            <p:cNvPr id="244" name="Line 214">
              <a:extLst>
                <a:ext uri="{FF2B5EF4-FFF2-40B4-BE49-F238E27FC236}">
                  <a16:creationId xmlns:a16="http://schemas.microsoft.com/office/drawing/2014/main" id="{CE21E60C-5236-4042-979C-215AF1655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5" name="Group 215">
              <a:extLst>
                <a:ext uri="{FF2B5EF4-FFF2-40B4-BE49-F238E27FC236}">
                  <a16:creationId xmlns:a16="http://schemas.microsoft.com/office/drawing/2014/main" id="{ED2B4D03-C487-4357-88EA-7AA180928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6" name="Group 216">
                <a:extLst>
                  <a:ext uri="{FF2B5EF4-FFF2-40B4-BE49-F238E27FC236}">
                    <a16:creationId xmlns:a16="http://schemas.microsoft.com/office/drawing/2014/main" id="{04FBC345-03E8-4023-A221-42BF59999A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49" name="Group 217">
                  <a:extLst>
                    <a:ext uri="{FF2B5EF4-FFF2-40B4-BE49-F238E27FC236}">
                      <a16:creationId xmlns:a16="http://schemas.microsoft.com/office/drawing/2014/main" id="{66AC54E8-C968-43EA-A29C-9A80C861E4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1" name="Group 218">
                    <a:extLst>
                      <a:ext uri="{FF2B5EF4-FFF2-40B4-BE49-F238E27FC236}">
                        <a16:creationId xmlns:a16="http://schemas.microsoft.com/office/drawing/2014/main" id="{BB40C850-F647-4424-BF08-02C5A3B46F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4" name="Freeform 219">
                      <a:extLst>
                        <a:ext uri="{FF2B5EF4-FFF2-40B4-BE49-F238E27FC236}">
                          <a16:creationId xmlns:a16="http://schemas.microsoft.com/office/drawing/2014/main" id="{1A525CFE-DA02-434B-953A-5D91D3618D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5" name="Freeform 220">
                      <a:extLst>
                        <a:ext uri="{FF2B5EF4-FFF2-40B4-BE49-F238E27FC236}">
                          <a16:creationId xmlns:a16="http://schemas.microsoft.com/office/drawing/2014/main" id="{89E16AEC-4E15-4D6C-86E1-EC87F85835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2" name="Freeform 221">
                    <a:extLst>
                      <a:ext uri="{FF2B5EF4-FFF2-40B4-BE49-F238E27FC236}">
                        <a16:creationId xmlns:a16="http://schemas.microsoft.com/office/drawing/2014/main" id="{76651F12-73B9-41F5-B4BC-9584575CB2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3" name="Freeform 222">
                    <a:extLst>
                      <a:ext uri="{FF2B5EF4-FFF2-40B4-BE49-F238E27FC236}">
                        <a16:creationId xmlns:a16="http://schemas.microsoft.com/office/drawing/2014/main" id="{9A8DA7F6-2C1B-4A60-9C44-66135BCCA9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0" name="Line 223">
                  <a:extLst>
                    <a:ext uri="{FF2B5EF4-FFF2-40B4-BE49-F238E27FC236}">
                      <a16:creationId xmlns:a16="http://schemas.microsoft.com/office/drawing/2014/main" id="{1CFF4701-1704-4AF4-A3CF-68D924D75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7" name="AutoShape 224">
                <a:extLst>
                  <a:ext uri="{FF2B5EF4-FFF2-40B4-BE49-F238E27FC236}">
                    <a16:creationId xmlns:a16="http://schemas.microsoft.com/office/drawing/2014/main" id="{C04C3548-3758-4721-A3A7-939CFB8E4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48" name="Line 225">
                <a:extLst>
                  <a:ext uri="{FF2B5EF4-FFF2-40B4-BE49-F238E27FC236}">
                    <a16:creationId xmlns:a16="http://schemas.microsoft.com/office/drawing/2014/main" id="{1785F1A3-1C67-4F77-882F-FEE53E03B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56" name="AutoShape 226">
            <a:extLst>
              <a:ext uri="{FF2B5EF4-FFF2-40B4-BE49-F238E27FC236}">
                <a16:creationId xmlns:a16="http://schemas.microsoft.com/office/drawing/2014/main" id="{7A793EE2-37AA-43D3-9661-0771EFDF78D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0" y="12080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57" name="Group 240">
            <a:extLst>
              <a:ext uri="{FF2B5EF4-FFF2-40B4-BE49-F238E27FC236}">
                <a16:creationId xmlns:a16="http://schemas.microsoft.com/office/drawing/2014/main" id="{D8BDAE4E-87B7-4A7C-AC86-CC052D08637A}"/>
              </a:ext>
            </a:extLst>
          </p:cNvPr>
          <p:cNvGrpSpPr>
            <a:grpSpLocks/>
          </p:cNvGrpSpPr>
          <p:nvPr/>
        </p:nvGrpSpPr>
        <p:grpSpPr bwMode="auto">
          <a:xfrm rot="4114597" flipH="1" flipV="1">
            <a:off x="4111966" y="1072739"/>
            <a:ext cx="311150" cy="490537"/>
            <a:chOff x="2820" y="264"/>
            <a:chExt cx="420" cy="1452"/>
          </a:xfrm>
        </p:grpSpPr>
        <p:sp>
          <p:nvSpPr>
            <p:cNvPr id="258" name="Line 241">
              <a:extLst>
                <a:ext uri="{FF2B5EF4-FFF2-40B4-BE49-F238E27FC236}">
                  <a16:creationId xmlns:a16="http://schemas.microsoft.com/office/drawing/2014/main" id="{923E2BC2-0516-465C-A2CD-CC1DD63E2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242">
              <a:extLst>
                <a:ext uri="{FF2B5EF4-FFF2-40B4-BE49-F238E27FC236}">
                  <a16:creationId xmlns:a16="http://schemas.microsoft.com/office/drawing/2014/main" id="{7B3C2B64-C127-4AE6-9632-FE33692B3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243">
                <a:extLst>
                  <a:ext uri="{FF2B5EF4-FFF2-40B4-BE49-F238E27FC236}">
                    <a16:creationId xmlns:a16="http://schemas.microsoft.com/office/drawing/2014/main" id="{A9980852-7A0D-4341-AB51-E508F6F24B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244">
                  <a:extLst>
                    <a:ext uri="{FF2B5EF4-FFF2-40B4-BE49-F238E27FC236}">
                      <a16:creationId xmlns:a16="http://schemas.microsoft.com/office/drawing/2014/main" id="{F9A7C7F1-2D74-4CEB-87F2-456477903B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245">
                    <a:extLst>
                      <a:ext uri="{FF2B5EF4-FFF2-40B4-BE49-F238E27FC236}">
                        <a16:creationId xmlns:a16="http://schemas.microsoft.com/office/drawing/2014/main" id="{7615F619-C6F9-4C2D-9099-27C57385E7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246">
                      <a:extLst>
                        <a:ext uri="{FF2B5EF4-FFF2-40B4-BE49-F238E27FC236}">
                          <a16:creationId xmlns:a16="http://schemas.microsoft.com/office/drawing/2014/main" id="{F9D52743-5451-43E6-B354-64DB0336EE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247">
                      <a:extLst>
                        <a:ext uri="{FF2B5EF4-FFF2-40B4-BE49-F238E27FC236}">
                          <a16:creationId xmlns:a16="http://schemas.microsoft.com/office/drawing/2014/main" id="{1F946F15-A64C-4424-8C95-C96C85138D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248">
                    <a:extLst>
                      <a:ext uri="{FF2B5EF4-FFF2-40B4-BE49-F238E27FC236}">
                        <a16:creationId xmlns:a16="http://schemas.microsoft.com/office/drawing/2014/main" id="{A39D9597-364D-4BC7-B6DC-D9533BAB2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249">
                    <a:extLst>
                      <a:ext uri="{FF2B5EF4-FFF2-40B4-BE49-F238E27FC236}">
                        <a16:creationId xmlns:a16="http://schemas.microsoft.com/office/drawing/2014/main" id="{95D521C2-06AF-4571-93EA-CA83C93787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250">
                  <a:extLst>
                    <a:ext uri="{FF2B5EF4-FFF2-40B4-BE49-F238E27FC236}">
                      <a16:creationId xmlns:a16="http://schemas.microsoft.com/office/drawing/2014/main" id="{742865E9-527C-4441-9217-B52ACC2B54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251">
                <a:extLst>
                  <a:ext uri="{FF2B5EF4-FFF2-40B4-BE49-F238E27FC236}">
                    <a16:creationId xmlns:a16="http://schemas.microsoft.com/office/drawing/2014/main" id="{8A920623-9EB5-4764-BF7B-56EBA6D0E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2" name="Line 252">
                <a:extLst>
                  <a:ext uri="{FF2B5EF4-FFF2-40B4-BE49-F238E27FC236}">
                    <a16:creationId xmlns:a16="http://schemas.microsoft.com/office/drawing/2014/main" id="{91DA9D43-0A51-4ED5-8EC9-80C44DDFD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70" name="Group 290">
            <a:extLst>
              <a:ext uri="{FF2B5EF4-FFF2-40B4-BE49-F238E27FC236}">
                <a16:creationId xmlns:a16="http://schemas.microsoft.com/office/drawing/2014/main" id="{0ED50D36-9D71-43D1-B2BB-2F06848BDA2B}"/>
              </a:ext>
            </a:extLst>
          </p:cNvPr>
          <p:cNvGrpSpPr>
            <a:grpSpLocks/>
          </p:cNvGrpSpPr>
          <p:nvPr/>
        </p:nvGrpSpPr>
        <p:grpSpPr bwMode="auto">
          <a:xfrm rot="176922" flipH="1">
            <a:off x="4344042" y="2917447"/>
            <a:ext cx="311150" cy="490538"/>
            <a:chOff x="2820" y="264"/>
            <a:chExt cx="420" cy="1452"/>
          </a:xfrm>
        </p:grpSpPr>
        <p:sp>
          <p:nvSpPr>
            <p:cNvPr id="271" name="Line 291">
              <a:extLst>
                <a:ext uri="{FF2B5EF4-FFF2-40B4-BE49-F238E27FC236}">
                  <a16:creationId xmlns:a16="http://schemas.microsoft.com/office/drawing/2014/main" id="{76C2BCC2-3F12-496B-8881-12009E32D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2" name="Group 292">
              <a:extLst>
                <a:ext uri="{FF2B5EF4-FFF2-40B4-BE49-F238E27FC236}">
                  <a16:creationId xmlns:a16="http://schemas.microsoft.com/office/drawing/2014/main" id="{435710C3-2C61-4E51-B34D-33FF5172B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73" name="Group 293">
                <a:extLst>
                  <a:ext uri="{FF2B5EF4-FFF2-40B4-BE49-F238E27FC236}">
                    <a16:creationId xmlns:a16="http://schemas.microsoft.com/office/drawing/2014/main" id="{944C1303-76BA-4731-AF0E-0FFBAA0B63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76" name="Group 294">
                  <a:extLst>
                    <a:ext uri="{FF2B5EF4-FFF2-40B4-BE49-F238E27FC236}">
                      <a16:creationId xmlns:a16="http://schemas.microsoft.com/office/drawing/2014/main" id="{4C2064EB-E8B5-457E-8B82-F7765DBEE9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78" name="Group 295">
                    <a:extLst>
                      <a:ext uri="{FF2B5EF4-FFF2-40B4-BE49-F238E27FC236}">
                        <a16:creationId xmlns:a16="http://schemas.microsoft.com/office/drawing/2014/main" id="{5101EEF4-0A20-4018-A61D-8F39F68CE5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81" name="Freeform 296">
                      <a:extLst>
                        <a:ext uri="{FF2B5EF4-FFF2-40B4-BE49-F238E27FC236}">
                          <a16:creationId xmlns:a16="http://schemas.microsoft.com/office/drawing/2014/main" id="{61DC9CC1-D579-479F-97FA-9F3BE67B12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2" name="Freeform 297">
                      <a:extLst>
                        <a:ext uri="{FF2B5EF4-FFF2-40B4-BE49-F238E27FC236}">
                          <a16:creationId xmlns:a16="http://schemas.microsoft.com/office/drawing/2014/main" id="{510B8982-0EE9-4720-A781-DC872CD3E7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79" name="Freeform 298">
                    <a:extLst>
                      <a:ext uri="{FF2B5EF4-FFF2-40B4-BE49-F238E27FC236}">
                        <a16:creationId xmlns:a16="http://schemas.microsoft.com/office/drawing/2014/main" id="{154E094C-3DD7-46E1-9D4C-4B2E50373D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0" name="Freeform 299">
                    <a:extLst>
                      <a:ext uri="{FF2B5EF4-FFF2-40B4-BE49-F238E27FC236}">
                        <a16:creationId xmlns:a16="http://schemas.microsoft.com/office/drawing/2014/main" id="{DC0C98A1-0B7F-4EBD-B49B-0470FD906E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77" name="Line 300">
                  <a:extLst>
                    <a:ext uri="{FF2B5EF4-FFF2-40B4-BE49-F238E27FC236}">
                      <a16:creationId xmlns:a16="http://schemas.microsoft.com/office/drawing/2014/main" id="{95410D0C-E80C-4CA8-82D0-5554AE3BE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4" name="AutoShape 301">
                <a:extLst>
                  <a:ext uri="{FF2B5EF4-FFF2-40B4-BE49-F238E27FC236}">
                    <a16:creationId xmlns:a16="http://schemas.microsoft.com/office/drawing/2014/main" id="{7446C115-6875-490D-B01F-E19F6ED60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75" name="Line 302">
                <a:extLst>
                  <a:ext uri="{FF2B5EF4-FFF2-40B4-BE49-F238E27FC236}">
                    <a16:creationId xmlns:a16="http://schemas.microsoft.com/office/drawing/2014/main" id="{A49C7D62-911E-4CC1-A07E-87DA69F01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89" name="Line 265">
            <a:extLst>
              <a:ext uri="{FF2B5EF4-FFF2-40B4-BE49-F238E27FC236}">
                <a16:creationId xmlns:a16="http://schemas.microsoft.com/office/drawing/2014/main" id="{F91A75DD-6643-45AE-9F58-C25534C32C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3631" y="2056920"/>
            <a:ext cx="0" cy="186007"/>
          </a:xfrm>
          <a:prstGeom prst="lin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290" name="AutoShape 266">
            <a:extLst>
              <a:ext uri="{FF2B5EF4-FFF2-40B4-BE49-F238E27FC236}">
                <a16:creationId xmlns:a16="http://schemas.microsoft.com/office/drawing/2014/main" id="{D5D9E262-7904-4F31-BF10-2319E9FEFCB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328145" y="1926983"/>
            <a:ext cx="250156" cy="510030"/>
          </a:xfrm>
          <a:prstGeom prst="rtTriangle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85" name="Group 267">
            <a:extLst>
              <a:ext uri="{FF2B5EF4-FFF2-40B4-BE49-F238E27FC236}">
                <a16:creationId xmlns:a16="http://schemas.microsoft.com/office/drawing/2014/main" id="{BB45FB76-3AD4-4DE5-B227-573786A4328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80812" y="2299766"/>
            <a:ext cx="294000" cy="186006"/>
            <a:chOff x="8533" y="5653"/>
            <a:chExt cx="780" cy="270"/>
          </a:xfrm>
          <a:solidFill>
            <a:schemeClr val="bg1"/>
          </a:solidFill>
        </p:grpSpPr>
        <p:sp>
          <p:nvSpPr>
            <p:cNvPr id="287" name="Line 268">
              <a:extLst>
                <a:ext uri="{FF2B5EF4-FFF2-40B4-BE49-F238E27FC236}">
                  <a16:creationId xmlns:a16="http://schemas.microsoft.com/office/drawing/2014/main" id="{576378B5-153E-470F-A775-6B9879FE2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88" name="AutoShape 269">
              <a:extLst>
                <a:ext uri="{FF2B5EF4-FFF2-40B4-BE49-F238E27FC236}">
                  <a16:creationId xmlns:a16="http://schemas.microsoft.com/office/drawing/2014/main" id="{06C71754-FF91-4A2A-B9CD-2FDD6D8C7D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86" name="Line 273">
            <a:extLst>
              <a:ext uri="{FF2B5EF4-FFF2-40B4-BE49-F238E27FC236}">
                <a16:creationId xmlns:a16="http://schemas.microsoft.com/office/drawing/2014/main" id="{96E34CCB-1C4E-4470-B56A-1CB651A475FF}"/>
              </a:ext>
            </a:extLst>
          </p:cNvPr>
          <p:cNvSpPr>
            <a:spLocks noChangeShapeType="1"/>
          </p:cNvSpPr>
          <p:nvPr/>
        </p:nvSpPr>
        <p:spPr bwMode="auto">
          <a:xfrm rot="21430652" flipH="1">
            <a:off x="4113079" y="2057530"/>
            <a:ext cx="34072" cy="3776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F9B71098-F2B1-45CD-862F-E5FEF6ED421A}"/>
              </a:ext>
            </a:extLst>
          </p:cNvPr>
          <p:cNvGrpSpPr/>
          <p:nvPr/>
        </p:nvGrpSpPr>
        <p:grpSpPr>
          <a:xfrm>
            <a:off x="4219069" y="1494436"/>
            <a:ext cx="599710" cy="493851"/>
            <a:chOff x="4297728" y="1494436"/>
            <a:chExt cx="554527" cy="398617"/>
          </a:xfrm>
        </p:grpSpPr>
        <p:grpSp>
          <p:nvGrpSpPr>
            <p:cNvPr id="292" name="Group 264">
              <a:extLst>
                <a:ext uri="{FF2B5EF4-FFF2-40B4-BE49-F238E27FC236}">
                  <a16:creationId xmlns:a16="http://schemas.microsoft.com/office/drawing/2014/main" id="{22A4EF9B-476A-4956-80AA-619ACB1AB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7728" y="1494436"/>
              <a:ext cx="480809" cy="184402"/>
              <a:chOff x="8533" y="5653"/>
              <a:chExt cx="786" cy="270"/>
            </a:xfrm>
            <a:solidFill>
              <a:schemeClr val="bg1"/>
            </a:solidFill>
          </p:grpSpPr>
          <p:sp>
            <p:nvSpPr>
              <p:cNvPr id="297" name="Line 265">
                <a:extLst>
                  <a:ext uri="{FF2B5EF4-FFF2-40B4-BE49-F238E27FC236}">
                    <a16:creationId xmlns:a16="http://schemas.microsoft.com/office/drawing/2014/main" id="{69DC7CAE-11AE-4B2A-B49A-5FC2D191B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" name="AutoShape 266">
                <a:extLst>
                  <a:ext uri="{FF2B5EF4-FFF2-40B4-BE49-F238E27FC236}">
                    <a16:creationId xmlns:a16="http://schemas.microsoft.com/office/drawing/2014/main" id="{0546E01A-64A9-47EF-9061-C60259BD2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293" name="Group 267">
              <a:extLst>
                <a:ext uri="{FF2B5EF4-FFF2-40B4-BE49-F238E27FC236}">
                  <a16:creationId xmlns:a16="http://schemas.microsoft.com/office/drawing/2014/main" id="{ABDC20C5-80A1-4A08-9739-DA43461CA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6367" y="1708651"/>
              <a:ext cx="477139" cy="184402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295" name="Line 268">
                <a:extLst>
                  <a:ext uri="{FF2B5EF4-FFF2-40B4-BE49-F238E27FC236}">
                    <a16:creationId xmlns:a16="http://schemas.microsoft.com/office/drawing/2014/main" id="{EE7DD2C9-D1A0-4207-8E5F-17AD29538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" name="AutoShape 269">
                <a:extLst>
                  <a:ext uri="{FF2B5EF4-FFF2-40B4-BE49-F238E27FC236}">
                    <a16:creationId xmlns:a16="http://schemas.microsoft.com/office/drawing/2014/main" id="{D4BE62F4-3BA4-489F-A8E1-C1A66A906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294" name="Line 273">
              <a:extLst>
                <a:ext uri="{FF2B5EF4-FFF2-40B4-BE49-F238E27FC236}">
                  <a16:creationId xmlns:a16="http://schemas.microsoft.com/office/drawing/2014/main" id="{12A93F11-D1C8-4134-BCED-77DE007ED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2255" y="1494436"/>
              <a:ext cx="0" cy="375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1"/>
          <p:cNvSpPr txBox="1">
            <a:spLocks noChangeArrowheads="1"/>
          </p:cNvSpPr>
          <p:nvPr/>
        </p:nvSpPr>
        <p:spPr bwMode="auto">
          <a:xfrm>
            <a:off x="1522156" y="102859"/>
            <a:ext cx="7591425" cy="106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en-GB" sz="2000" b="1" dirty="0"/>
              <a:t>F-27.09 Spin with two turns, one and a half turn in opposite 	   direction</a:t>
            </a:r>
            <a:endParaRPr lang="de-DE" sz="2000" dirty="0"/>
          </a:p>
          <a:p>
            <a:pPr defTabSz="793750" eaLnBrk="0" hangingPunct="0">
              <a:lnSpc>
                <a:spcPct val="80000"/>
              </a:lnSpc>
            </a:pPr>
            <a:br>
              <a:rPr lang="en-US" sz="2000" b="1" dirty="0"/>
            </a:br>
            <a:endParaRPr lang="en-GB" altLang="de-DE" sz="2000" b="1" dirty="0"/>
          </a:p>
        </p:txBody>
      </p:sp>
      <p:sp>
        <p:nvSpPr>
          <p:cNvPr id="83970" name="Text Box 545"/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F-27.09.02</a:t>
            </a:r>
            <a:endParaRPr lang="de-DE" altLang="de-DE" dirty="0"/>
          </a:p>
        </p:txBody>
      </p:sp>
      <p:grpSp>
        <p:nvGrpSpPr>
          <p:cNvPr id="225" name="Group 185">
            <a:extLst>
              <a:ext uri="{FF2B5EF4-FFF2-40B4-BE49-F238E27FC236}">
                <a16:creationId xmlns:a16="http://schemas.microsoft.com/office/drawing/2014/main" id="{F3330246-C287-4CDE-98F0-DB39D07BB201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5393532" y="3720306"/>
            <a:ext cx="311150" cy="490537"/>
            <a:chOff x="2820" y="264"/>
            <a:chExt cx="420" cy="1452"/>
          </a:xfrm>
        </p:grpSpPr>
        <p:sp>
          <p:nvSpPr>
            <p:cNvPr id="226" name="Line 186">
              <a:extLst>
                <a:ext uri="{FF2B5EF4-FFF2-40B4-BE49-F238E27FC236}">
                  <a16:creationId xmlns:a16="http://schemas.microsoft.com/office/drawing/2014/main" id="{C920E675-989B-4936-BA73-78E2C59E3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7" name="Group 187">
              <a:extLst>
                <a:ext uri="{FF2B5EF4-FFF2-40B4-BE49-F238E27FC236}">
                  <a16:creationId xmlns:a16="http://schemas.microsoft.com/office/drawing/2014/main" id="{5358CB1B-E050-46C1-A473-AEADA2CAD9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8" name="Group 188">
                <a:extLst>
                  <a:ext uri="{FF2B5EF4-FFF2-40B4-BE49-F238E27FC236}">
                    <a16:creationId xmlns:a16="http://schemas.microsoft.com/office/drawing/2014/main" id="{8C232283-4334-4962-85BE-5B209DEC2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1" name="Group 189">
                  <a:extLst>
                    <a:ext uri="{FF2B5EF4-FFF2-40B4-BE49-F238E27FC236}">
                      <a16:creationId xmlns:a16="http://schemas.microsoft.com/office/drawing/2014/main" id="{01A6B7C5-E669-437D-B03E-1FC58B7A12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3" name="Group 190">
                    <a:extLst>
                      <a:ext uri="{FF2B5EF4-FFF2-40B4-BE49-F238E27FC236}">
                        <a16:creationId xmlns:a16="http://schemas.microsoft.com/office/drawing/2014/main" id="{BD8AD54D-61FC-46BF-890D-22B518B1C1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6" name="Freeform 191">
                      <a:extLst>
                        <a:ext uri="{FF2B5EF4-FFF2-40B4-BE49-F238E27FC236}">
                          <a16:creationId xmlns:a16="http://schemas.microsoft.com/office/drawing/2014/main" id="{879F38B6-577F-4605-B75D-01E30CBD35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7" name="Freeform 192">
                      <a:extLst>
                        <a:ext uri="{FF2B5EF4-FFF2-40B4-BE49-F238E27FC236}">
                          <a16:creationId xmlns:a16="http://schemas.microsoft.com/office/drawing/2014/main" id="{37D1D1C1-6692-45EF-BA94-CA0BB3E90B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4" name="Freeform 193">
                    <a:extLst>
                      <a:ext uri="{FF2B5EF4-FFF2-40B4-BE49-F238E27FC236}">
                        <a16:creationId xmlns:a16="http://schemas.microsoft.com/office/drawing/2014/main" id="{ECA7349C-72A9-447A-9360-02F4301329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" name="Freeform 194">
                    <a:extLst>
                      <a:ext uri="{FF2B5EF4-FFF2-40B4-BE49-F238E27FC236}">
                        <a16:creationId xmlns:a16="http://schemas.microsoft.com/office/drawing/2014/main" id="{53D762B2-0345-40CA-B9CB-39D36753C6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2" name="Line 195">
                  <a:extLst>
                    <a:ext uri="{FF2B5EF4-FFF2-40B4-BE49-F238E27FC236}">
                      <a16:creationId xmlns:a16="http://schemas.microsoft.com/office/drawing/2014/main" id="{5C2BC655-0F6B-433D-A74F-6154514741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9" name="AutoShape 196">
                <a:extLst>
                  <a:ext uri="{FF2B5EF4-FFF2-40B4-BE49-F238E27FC236}">
                    <a16:creationId xmlns:a16="http://schemas.microsoft.com/office/drawing/2014/main" id="{2BFCDB31-E9F2-4164-B803-CC7D66072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30" name="Line 197">
                <a:extLst>
                  <a:ext uri="{FF2B5EF4-FFF2-40B4-BE49-F238E27FC236}">
                    <a16:creationId xmlns:a16="http://schemas.microsoft.com/office/drawing/2014/main" id="{A76ABCCE-B8D8-474A-B505-F2E679EA0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8" name="AutoShape 199">
            <a:extLst>
              <a:ext uri="{FF2B5EF4-FFF2-40B4-BE49-F238E27FC236}">
                <a16:creationId xmlns:a16="http://schemas.microsoft.com/office/drawing/2014/main" id="{DDAD380A-2BF0-4662-9B66-EE615EA9D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388937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39" name="Line 261">
            <a:extLst>
              <a:ext uri="{FF2B5EF4-FFF2-40B4-BE49-F238E27FC236}">
                <a16:creationId xmlns:a16="http://schemas.microsoft.com/office/drawing/2014/main" id="{51931472-24A8-48E9-AE83-D677B1906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4350" y="1309688"/>
            <a:ext cx="1423988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0" name="Line 262">
            <a:extLst>
              <a:ext uri="{FF2B5EF4-FFF2-40B4-BE49-F238E27FC236}">
                <a16:creationId xmlns:a16="http://schemas.microsoft.com/office/drawing/2014/main" id="{ED502BED-0EA9-4EED-B23D-9F97FE914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8338" y="1333500"/>
            <a:ext cx="12700" cy="2239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1" name="Arc 274">
            <a:extLst>
              <a:ext uri="{FF2B5EF4-FFF2-40B4-BE49-F238E27FC236}">
                <a16:creationId xmlns:a16="http://schemas.microsoft.com/office/drawing/2014/main" id="{651B55FD-2ECC-4168-8080-D3BAAE51E8EE}"/>
              </a:ext>
            </a:extLst>
          </p:cNvPr>
          <p:cNvSpPr>
            <a:spLocks/>
          </p:cNvSpPr>
          <p:nvPr/>
        </p:nvSpPr>
        <p:spPr bwMode="auto">
          <a:xfrm flipH="1" flipV="1">
            <a:off x="4491038" y="3573463"/>
            <a:ext cx="406400" cy="393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Line 275">
            <a:extLst>
              <a:ext uri="{FF2B5EF4-FFF2-40B4-BE49-F238E27FC236}">
                <a16:creationId xmlns:a16="http://schemas.microsoft.com/office/drawing/2014/main" id="{523FD119-7348-4B24-9FD5-3B08DBB29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438" y="3967163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43" name="Group 213">
            <a:extLst>
              <a:ext uri="{FF2B5EF4-FFF2-40B4-BE49-F238E27FC236}">
                <a16:creationId xmlns:a16="http://schemas.microsoft.com/office/drawing/2014/main" id="{B019CC59-5832-4958-8AB9-1087428A2DD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666208" y="1067595"/>
            <a:ext cx="311150" cy="490537"/>
            <a:chOff x="2820" y="264"/>
            <a:chExt cx="420" cy="1452"/>
          </a:xfrm>
        </p:grpSpPr>
        <p:sp>
          <p:nvSpPr>
            <p:cNvPr id="244" name="Line 214">
              <a:extLst>
                <a:ext uri="{FF2B5EF4-FFF2-40B4-BE49-F238E27FC236}">
                  <a16:creationId xmlns:a16="http://schemas.microsoft.com/office/drawing/2014/main" id="{CE21E60C-5236-4042-979C-215AF1655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5" name="Group 215">
              <a:extLst>
                <a:ext uri="{FF2B5EF4-FFF2-40B4-BE49-F238E27FC236}">
                  <a16:creationId xmlns:a16="http://schemas.microsoft.com/office/drawing/2014/main" id="{ED2B4D03-C487-4357-88EA-7AA180928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6" name="Group 216">
                <a:extLst>
                  <a:ext uri="{FF2B5EF4-FFF2-40B4-BE49-F238E27FC236}">
                    <a16:creationId xmlns:a16="http://schemas.microsoft.com/office/drawing/2014/main" id="{04FBC345-03E8-4023-A221-42BF59999A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49" name="Group 217">
                  <a:extLst>
                    <a:ext uri="{FF2B5EF4-FFF2-40B4-BE49-F238E27FC236}">
                      <a16:creationId xmlns:a16="http://schemas.microsoft.com/office/drawing/2014/main" id="{66AC54E8-C968-43EA-A29C-9A80C861E4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1" name="Group 218">
                    <a:extLst>
                      <a:ext uri="{FF2B5EF4-FFF2-40B4-BE49-F238E27FC236}">
                        <a16:creationId xmlns:a16="http://schemas.microsoft.com/office/drawing/2014/main" id="{BB40C850-F647-4424-BF08-02C5A3B46F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4" name="Freeform 219">
                      <a:extLst>
                        <a:ext uri="{FF2B5EF4-FFF2-40B4-BE49-F238E27FC236}">
                          <a16:creationId xmlns:a16="http://schemas.microsoft.com/office/drawing/2014/main" id="{1A525CFE-DA02-434B-953A-5D91D3618D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5" name="Freeform 220">
                      <a:extLst>
                        <a:ext uri="{FF2B5EF4-FFF2-40B4-BE49-F238E27FC236}">
                          <a16:creationId xmlns:a16="http://schemas.microsoft.com/office/drawing/2014/main" id="{89E16AEC-4E15-4D6C-86E1-EC87F85835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2" name="Freeform 221">
                    <a:extLst>
                      <a:ext uri="{FF2B5EF4-FFF2-40B4-BE49-F238E27FC236}">
                        <a16:creationId xmlns:a16="http://schemas.microsoft.com/office/drawing/2014/main" id="{76651F12-73B9-41F5-B4BC-9584575CB2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3" name="Freeform 222">
                    <a:extLst>
                      <a:ext uri="{FF2B5EF4-FFF2-40B4-BE49-F238E27FC236}">
                        <a16:creationId xmlns:a16="http://schemas.microsoft.com/office/drawing/2014/main" id="{9A8DA7F6-2C1B-4A60-9C44-66135BCCA9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0" name="Line 223">
                  <a:extLst>
                    <a:ext uri="{FF2B5EF4-FFF2-40B4-BE49-F238E27FC236}">
                      <a16:creationId xmlns:a16="http://schemas.microsoft.com/office/drawing/2014/main" id="{1CFF4701-1704-4AF4-A3CF-68D924D75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7" name="AutoShape 224">
                <a:extLst>
                  <a:ext uri="{FF2B5EF4-FFF2-40B4-BE49-F238E27FC236}">
                    <a16:creationId xmlns:a16="http://schemas.microsoft.com/office/drawing/2014/main" id="{C04C3548-3758-4721-A3A7-939CFB8E4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48" name="Line 225">
                <a:extLst>
                  <a:ext uri="{FF2B5EF4-FFF2-40B4-BE49-F238E27FC236}">
                    <a16:creationId xmlns:a16="http://schemas.microsoft.com/office/drawing/2014/main" id="{1785F1A3-1C67-4F77-882F-FEE53E03B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56" name="AutoShape 226">
            <a:extLst>
              <a:ext uri="{FF2B5EF4-FFF2-40B4-BE49-F238E27FC236}">
                <a16:creationId xmlns:a16="http://schemas.microsoft.com/office/drawing/2014/main" id="{7A793EE2-37AA-43D3-9661-0771EFDF78D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0" y="12080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57" name="Group 240">
            <a:extLst>
              <a:ext uri="{FF2B5EF4-FFF2-40B4-BE49-F238E27FC236}">
                <a16:creationId xmlns:a16="http://schemas.microsoft.com/office/drawing/2014/main" id="{D8BDAE4E-87B7-4A7C-AC86-CC052D08637A}"/>
              </a:ext>
            </a:extLst>
          </p:cNvPr>
          <p:cNvGrpSpPr>
            <a:grpSpLocks/>
          </p:cNvGrpSpPr>
          <p:nvPr/>
        </p:nvGrpSpPr>
        <p:grpSpPr bwMode="auto">
          <a:xfrm rot="4114597" flipH="1" flipV="1">
            <a:off x="4111966" y="1072739"/>
            <a:ext cx="311150" cy="490537"/>
            <a:chOff x="2820" y="264"/>
            <a:chExt cx="420" cy="1452"/>
          </a:xfrm>
        </p:grpSpPr>
        <p:sp>
          <p:nvSpPr>
            <p:cNvPr id="258" name="Line 241">
              <a:extLst>
                <a:ext uri="{FF2B5EF4-FFF2-40B4-BE49-F238E27FC236}">
                  <a16:creationId xmlns:a16="http://schemas.microsoft.com/office/drawing/2014/main" id="{923E2BC2-0516-465C-A2CD-CC1DD63E2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242">
              <a:extLst>
                <a:ext uri="{FF2B5EF4-FFF2-40B4-BE49-F238E27FC236}">
                  <a16:creationId xmlns:a16="http://schemas.microsoft.com/office/drawing/2014/main" id="{7B3C2B64-C127-4AE6-9632-FE33692B3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243">
                <a:extLst>
                  <a:ext uri="{FF2B5EF4-FFF2-40B4-BE49-F238E27FC236}">
                    <a16:creationId xmlns:a16="http://schemas.microsoft.com/office/drawing/2014/main" id="{A9980852-7A0D-4341-AB51-E508F6F24B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244">
                  <a:extLst>
                    <a:ext uri="{FF2B5EF4-FFF2-40B4-BE49-F238E27FC236}">
                      <a16:creationId xmlns:a16="http://schemas.microsoft.com/office/drawing/2014/main" id="{F9A7C7F1-2D74-4CEB-87F2-456477903B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245">
                    <a:extLst>
                      <a:ext uri="{FF2B5EF4-FFF2-40B4-BE49-F238E27FC236}">
                        <a16:creationId xmlns:a16="http://schemas.microsoft.com/office/drawing/2014/main" id="{7615F619-C6F9-4C2D-9099-27C57385E7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246">
                      <a:extLst>
                        <a:ext uri="{FF2B5EF4-FFF2-40B4-BE49-F238E27FC236}">
                          <a16:creationId xmlns:a16="http://schemas.microsoft.com/office/drawing/2014/main" id="{F9D52743-5451-43E6-B354-64DB0336EE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247">
                      <a:extLst>
                        <a:ext uri="{FF2B5EF4-FFF2-40B4-BE49-F238E27FC236}">
                          <a16:creationId xmlns:a16="http://schemas.microsoft.com/office/drawing/2014/main" id="{1F946F15-A64C-4424-8C95-C96C85138D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248">
                    <a:extLst>
                      <a:ext uri="{FF2B5EF4-FFF2-40B4-BE49-F238E27FC236}">
                        <a16:creationId xmlns:a16="http://schemas.microsoft.com/office/drawing/2014/main" id="{A39D9597-364D-4BC7-B6DC-D9533BAB2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249">
                    <a:extLst>
                      <a:ext uri="{FF2B5EF4-FFF2-40B4-BE49-F238E27FC236}">
                        <a16:creationId xmlns:a16="http://schemas.microsoft.com/office/drawing/2014/main" id="{95D521C2-06AF-4571-93EA-CA83C93787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250">
                  <a:extLst>
                    <a:ext uri="{FF2B5EF4-FFF2-40B4-BE49-F238E27FC236}">
                      <a16:creationId xmlns:a16="http://schemas.microsoft.com/office/drawing/2014/main" id="{742865E9-527C-4441-9217-B52ACC2B54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251">
                <a:extLst>
                  <a:ext uri="{FF2B5EF4-FFF2-40B4-BE49-F238E27FC236}">
                    <a16:creationId xmlns:a16="http://schemas.microsoft.com/office/drawing/2014/main" id="{8A920623-9EB5-4764-BF7B-56EBA6D0E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2" name="Line 252">
                <a:extLst>
                  <a:ext uri="{FF2B5EF4-FFF2-40B4-BE49-F238E27FC236}">
                    <a16:creationId xmlns:a16="http://schemas.microsoft.com/office/drawing/2014/main" id="{91DA9D43-0A51-4ED5-8EC9-80C44DDFD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84" name="Group 264">
            <a:extLst>
              <a:ext uri="{FF2B5EF4-FFF2-40B4-BE49-F238E27FC236}">
                <a16:creationId xmlns:a16="http://schemas.microsoft.com/office/drawing/2014/main" id="{67D4C72E-2366-4499-ABBE-2089682C3545}"/>
              </a:ext>
            </a:extLst>
          </p:cNvPr>
          <p:cNvGrpSpPr>
            <a:grpSpLocks/>
          </p:cNvGrpSpPr>
          <p:nvPr/>
        </p:nvGrpSpPr>
        <p:grpSpPr bwMode="auto">
          <a:xfrm rot="21430652" flipH="1">
            <a:off x="4197876" y="2056920"/>
            <a:ext cx="477139" cy="184402"/>
            <a:chOff x="8533" y="5653"/>
            <a:chExt cx="780" cy="270"/>
          </a:xfrm>
          <a:solidFill>
            <a:schemeClr val="bg1"/>
          </a:solidFill>
        </p:grpSpPr>
        <p:sp>
          <p:nvSpPr>
            <p:cNvPr id="289" name="Line 265">
              <a:extLst>
                <a:ext uri="{FF2B5EF4-FFF2-40B4-BE49-F238E27FC236}">
                  <a16:creationId xmlns:a16="http://schemas.microsoft.com/office/drawing/2014/main" id="{F91A75DD-6643-45AE-9F58-C25534C32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90" name="AutoShape 266">
              <a:extLst>
                <a:ext uri="{FF2B5EF4-FFF2-40B4-BE49-F238E27FC236}">
                  <a16:creationId xmlns:a16="http://schemas.microsoft.com/office/drawing/2014/main" id="{D5D9E262-7904-4F31-BF10-2319E9FEFC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285" name="Group 267">
            <a:extLst>
              <a:ext uri="{FF2B5EF4-FFF2-40B4-BE49-F238E27FC236}">
                <a16:creationId xmlns:a16="http://schemas.microsoft.com/office/drawing/2014/main" id="{BB45FB76-3AD4-4DE5-B227-573786A4328E}"/>
              </a:ext>
            </a:extLst>
          </p:cNvPr>
          <p:cNvGrpSpPr>
            <a:grpSpLocks/>
          </p:cNvGrpSpPr>
          <p:nvPr/>
        </p:nvGrpSpPr>
        <p:grpSpPr bwMode="auto">
          <a:xfrm rot="21430652" flipH="1">
            <a:off x="4201593" y="2258202"/>
            <a:ext cx="301074" cy="192667"/>
            <a:chOff x="8533" y="5653"/>
            <a:chExt cx="780" cy="270"/>
          </a:xfrm>
          <a:solidFill>
            <a:schemeClr val="bg1"/>
          </a:solidFill>
        </p:grpSpPr>
        <p:sp>
          <p:nvSpPr>
            <p:cNvPr id="287" name="Line 268">
              <a:extLst>
                <a:ext uri="{FF2B5EF4-FFF2-40B4-BE49-F238E27FC236}">
                  <a16:creationId xmlns:a16="http://schemas.microsoft.com/office/drawing/2014/main" id="{576378B5-153E-470F-A775-6B9879FE2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88" name="AutoShape 269">
              <a:extLst>
                <a:ext uri="{FF2B5EF4-FFF2-40B4-BE49-F238E27FC236}">
                  <a16:creationId xmlns:a16="http://schemas.microsoft.com/office/drawing/2014/main" id="{06C71754-FF91-4A2A-B9CD-2FDD6D8C7D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86" name="Line 273">
            <a:extLst>
              <a:ext uri="{FF2B5EF4-FFF2-40B4-BE49-F238E27FC236}">
                <a16:creationId xmlns:a16="http://schemas.microsoft.com/office/drawing/2014/main" id="{96E34CCB-1C4E-4470-B56A-1CB651A475FF}"/>
              </a:ext>
            </a:extLst>
          </p:cNvPr>
          <p:cNvSpPr>
            <a:spLocks noChangeShapeType="1"/>
          </p:cNvSpPr>
          <p:nvPr/>
        </p:nvSpPr>
        <p:spPr bwMode="auto">
          <a:xfrm rot="21430652" flipH="1">
            <a:off x="4113491" y="2074199"/>
            <a:ext cx="22103" cy="3612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F9B71098-F2B1-45CD-862F-E5FEF6ED421A}"/>
              </a:ext>
            </a:extLst>
          </p:cNvPr>
          <p:cNvGrpSpPr/>
          <p:nvPr/>
        </p:nvGrpSpPr>
        <p:grpSpPr>
          <a:xfrm>
            <a:off x="4219074" y="1494436"/>
            <a:ext cx="599707" cy="493851"/>
            <a:chOff x="4297731" y="1494436"/>
            <a:chExt cx="554524" cy="398617"/>
          </a:xfrm>
        </p:grpSpPr>
        <p:grpSp>
          <p:nvGrpSpPr>
            <p:cNvPr id="292" name="Group 264">
              <a:extLst>
                <a:ext uri="{FF2B5EF4-FFF2-40B4-BE49-F238E27FC236}">
                  <a16:creationId xmlns:a16="http://schemas.microsoft.com/office/drawing/2014/main" id="{22A4EF9B-476A-4956-80AA-619ACB1AB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7731" y="1494436"/>
              <a:ext cx="477139" cy="184402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297" name="Line 265">
                <a:extLst>
                  <a:ext uri="{FF2B5EF4-FFF2-40B4-BE49-F238E27FC236}">
                    <a16:creationId xmlns:a16="http://schemas.microsoft.com/office/drawing/2014/main" id="{69DC7CAE-11AE-4B2A-B49A-5FC2D191B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" name="AutoShape 266">
                <a:extLst>
                  <a:ext uri="{FF2B5EF4-FFF2-40B4-BE49-F238E27FC236}">
                    <a16:creationId xmlns:a16="http://schemas.microsoft.com/office/drawing/2014/main" id="{0546E01A-64A9-47EF-9061-C60259BD2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293" name="Group 267">
              <a:extLst>
                <a:ext uri="{FF2B5EF4-FFF2-40B4-BE49-F238E27FC236}">
                  <a16:creationId xmlns:a16="http://schemas.microsoft.com/office/drawing/2014/main" id="{ABDC20C5-80A1-4A08-9739-DA43461CA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6367" y="1708651"/>
              <a:ext cx="477139" cy="184402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295" name="Line 268">
                <a:extLst>
                  <a:ext uri="{FF2B5EF4-FFF2-40B4-BE49-F238E27FC236}">
                    <a16:creationId xmlns:a16="http://schemas.microsoft.com/office/drawing/2014/main" id="{EE7DD2C9-D1A0-4207-8E5F-17AD29538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" name="AutoShape 269">
                <a:extLst>
                  <a:ext uri="{FF2B5EF4-FFF2-40B4-BE49-F238E27FC236}">
                    <a16:creationId xmlns:a16="http://schemas.microsoft.com/office/drawing/2014/main" id="{D4BE62F4-3BA4-489F-A8E1-C1A66A906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294" name="Line 273">
              <a:extLst>
                <a:ext uri="{FF2B5EF4-FFF2-40B4-BE49-F238E27FC236}">
                  <a16:creationId xmlns:a16="http://schemas.microsoft.com/office/drawing/2014/main" id="{12A93F11-D1C8-4134-BCED-77DE007ED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2255" y="1494436"/>
              <a:ext cx="0" cy="375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" name="Text Box 115">
            <a:extLst>
              <a:ext uri="{FF2B5EF4-FFF2-40B4-BE49-F238E27FC236}">
                <a16:creationId xmlns:a16="http://schemas.microsoft.com/office/drawing/2014/main" id="{4B3B7447-5F65-419E-AB1D-C4E73FE27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2132013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Forced entry: downgrade.</a:t>
            </a:r>
          </a:p>
        </p:txBody>
      </p:sp>
      <p:sp>
        <p:nvSpPr>
          <p:cNvPr id="79" name="Text Box 116">
            <a:extLst>
              <a:ext uri="{FF2B5EF4-FFF2-40B4-BE49-F238E27FC236}">
                <a16:creationId xmlns:a16="http://schemas.microsoft.com/office/drawing/2014/main" id="{6151C8A6-4C04-40B9-A290-7D409451A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1687513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Spiral dive -</a:t>
            </a:r>
            <a:r>
              <a:rPr lang="de-DE" altLang="de-DE" sz="1600" b="1">
                <a:solidFill>
                  <a:srgbClr val="02369E"/>
                </a:solidFill>
              </a:rPr>
              <a:t> </a:t>
            </a:r>
            <a:r>
              <a:rPr lang="de-DE" altLang="de-DE" sz="1600" b="1">
                <a:solidFill>
                  <a:srgbClr val="FF3300"/>
                </a:solidFill>
              </a:rPr>
              <a:t>0 points!</a:t>
            </a:r>
          </a:p>
        </p:txBody>
      </p:sp>
      <p:sp>
        <p:nvSpPr>
          <p:cNvPr id="80" name="Text Box 117">
            <a:extLst>
              <a:ext uri="{FF2B5EF4-FFF2-40B4-BE49-F238E27FC236}">
                <a16:creationId xmlns:a16="http://schemas.microsoft.com/office/drawing/2014/main" id="{7945BFA1-D087-487E-94BC-BA800D953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1290638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Snap </a:t>
            </a:r>
            <a:r>
              <a:rPr lang="de-DE" altLang="de-DE" sz="1600" b="1" dirty="0" err="1">
                <a:solidFill>
                  <a:srgbClr val="0000FF"/>
                </a:solidFill>
              </a:rPr>
              <a:t>entry</a:t>
            </a:r>
            <a:r>
              <a:rPr lang="de-DE" altLang="de-DE" sz="1600" b="1" dirty="0">
                <a:solidFill>
                  <a:srgbClr val="0000FF"/>
                </a:solidFill>
              </a:rPr>
              <a:t> -</a:t>
            </a:r>
            <a:r>
              <a:rPr lang="de-DE" altLang="de-DE" sz="1600" b="1" dirty="0">
                <a:solidFill>
                  <a:srgbClr val="02369E"/>
                </a:solidFill>
              </a:rPr>
              <a:t> </a:t>
            </a:r>
            <a:r>
              <a:rPr lang="de-DE" altLang="de-DE" sz="1600" b="1" dirty="0">
                <a:solidFill>
                  <a:srgbClr val="F76531"/>
                </a:solidFill>
              </a:rPr>
              <a:t>0 </a:t>
            </a:r>
            <a:r>
              <a:rPr lang="de-DE" altLang="de-DE" sz="1600" b="1" dirty="0" err="1">
                <a:solidFill>
                  <a:srgbClr val="F76531"/>
                </a:solidFill>
              </a:rPr>
              <a:t>points</a:t>
            </a:r>
            <a:r>
              <a:rPr lang="de-DE" altLang="de-DE" sz="1600" b="1" dirty="0">
                <a:solidFill>
                  <a:srgbClr val="F76531"/>
                </a:solidFill>
              </a:rPr>
              <a:t>!</a:t>
            </a:r>
          </a:p>
        </p:txBody>
      </p:sp>
      <p:sp>
        <p:nvSpPr>
          <p:cNvPr id="81" name="Text Box 115">
            <a:extLst>
              <a:ext uri="{FF2B5EF4-FFF2-40B4-BE49-F238E27FC236}">
                <a16:creationId xmlns:a16="http://schemas.microsoft.com/office/drawing/2014/main" id="{1F60BDAB-9DE0-430D-A7DF-B0F6131BE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549525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Line after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spins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2" name="Text Box 115">
            <a:extLst>
              <a:ext uri="{FF2B5EF4-FFF2-40B4-BE49-F238E27FC236}">
                <a16:creationId xmlns:a16="http://schemas.microsoft.com/office/drawing/2014/main" id="{7D4CD8E5-696D-4581-8FEB-3B0FF8FC4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671" y="1758334"/>
            <a:ext cx="24055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Spin </a:t>
            </a:r>
            <a:r>
              <a:rPr lang="de-DE" altLang="de-DE" sz="1600" b="1" dirty="0" err="1">
                <a:solidFill>
                  <a:srgbClr val="0000FF"/>
                </a:solidFill>
              </a:rPr>
              <a:t>reversal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immediate..</a:t>
            </a:r>
          </a:p>
        </p:txBody>
      </p:sp>
      <p:sp>
        <p:nvSpPr>
          <p:cNvPr id="83" name="Oval 106">
            <a:extLst>
              <a:ext uri="{FF2B5EF4-FFF2-40B4-BE49-F238E27FC236}">
                <a16:creationId xmlns:a16="http://schemas.microsoft.com/office/drawing/2014/main" id="{3F37D1F9-0FEE-41A2-B4EC-069BD6346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605" y="18747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4" name="Oval 106">
            <a:extLst>
              <a:ext uri="{FF2B5EF4-FFF2-40B4-BE49-F238E27FC236}">
                <a16:creationId xmlns:a16="http://schemas.microsoft.com/office/drawing/2014/main" id="{8E502BCB-8490-4327-81DA-062F5825A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778" y="385166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6" name="Oval 106">
            <a:extLst>
              <a:ext uri="{FF2B5EF4-FFF2-40B4-BE49-F238E27FC236}">
                <a16:creationId xmlns:a16="http://schemas.microsoft.com/office/drawing/2014/main" id="{C19F766B-C2D7-4892-94D7-DE5C53D0C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138" y="345265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810058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utoUpdateAnimBg="0"/>
      <p:bldP spid="81" grpId="0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8"/>
          <p:cNvSpPr txBox="1">
            <a:spLocks noChangeArrowheads="1"/>
          </p:cNvSpPr>
          <p:nvPr/>
        </p:nvSpPr>
        <p:spPr bwMode="auto">
          <a:xfrm>
            <a:off x="1608138" y="85725"/>
            <a:ext cx="7292975" cy="15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GB" sz="2000" b="1" dirty="0"/>
              <a:t>F-27.10 Trombone with three quarter roll, three quarter roll. 	  Option: Fighter turn with three quarter roll, three 	  quarter roll</a:t>
            </a:r>
            <a:endParaRPr lang="de-DE" sz="2000" dirty="0"/>
          </a:p>
          <a:p>
            <a:pPr defTabSz="793750" eaLnBrk="0" hangingPunct="0"/>
            <a:br>
              <a:rPr lang="en-US" dirty="0"/>
            </a:br>
            <a:endParaRPr lang="de-DE" altLang="de-DE" dirty="0"/>
          </a:p>
        </p:txBody>
      </p:sp>
      <p:sp>
        <p:nvSpPr>
          <p:cNvPr id="86018" name="Text Box 340"/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F-27.10.01</a:t>
            </a:r>
            <a:endParaRPr lang="de-DE" altLang="de-DE" dirty="0"/>
          </a:p>
        </p:txBody>
      </p:sp>
      <p:sp>
        <p:nvSpPr>
          <p:cNvPr id="86019" name="Text Box 546"/>
          <p:cNvSpPr txBox="1">
            <a:spLocks noChangeArrowheads="1"/>
          </p:cNvSpPr>
          <p:nvPr/>
        </p:nvSpPr>
        <p:spPr bwMode="auto">
          <a:xfrm>
            <a:off x="2020888" y="5321300"/>
            <a:ext cx="6932612" cy="861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inverted, push through a ⅛ loop into a 45° upline, perform a ¾ roll, perform a half knife-edge loop into a 45° knife-edge downline, perform a ¾ roll, pull through a ⅛ loop, exit upright.</a:t>
            </a:r>
            <a:endParaRPr lang="de-DE" sz="1600" b="1" dirty="0"/>
          </a:p>
        </p:txBody>
      </p: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49118226-1C92-473C-8EEE-D3F61611344E}"/>
              </a:ext>
            </a:extLst>
          </p:cNvPr>
          <p:cNvGrpSpPr/>
          <p:nvPr/>
        </p:nvGrpSpPr>
        <p:grpSpPr>
          <a:xfrm>
            <a:off x="4243027" y="1474740"/>
            <a:ext cx="3499667" cy="2574948"/>
            <a:chOff x="4338326" y="1902996"/>
            <a:chExt cx="3305486" cy="2225964"/>
          </a:xfrm>
        </p:grpSpPr>
        <p:sp>
          <p:nvSpPr>
            <p:cNvPr id="106" name="Line 354">
              <a:extLst>
                <a:ext uri="{FF2B5EF4-FFF2-40B4-BE49-F238E27FC236}">
                  <a16:creationId xmlns:a16="http://schemas.microsoft.com/office/drawing/2014/main" id="{F21F4B65-B4B0-497E-82A6-F11BF1D77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6674" y="2524043"/>
              <a:ext cx="1190393" cy="1411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7" name="Gruppieren 2">
              <a:extLst>
                <a:ext uri="{FF2B5EF4-FFF2-40B4-BE49-F238E27FC236}">
                  <a16:creationId xmlns:a16="http://schemas.microsoft.com/office/drawing/2014/main" id="{FC4436AE-ADAA-4FD9-9F89-4D7E3FEE5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6409" y="3646360"/>
              <a:ext cx="917575" cy="482600"/>
              <a:chOff x="5502961" y="3648075"/>
              <a:chExt cx="917575" cy="482600"/>
            </a:xfrm>
          </p:grpSpPr>
          <p:sp>
            <p:nvSpPr>
              <p:cNvPr id="113" name="Arc 356">
                <a:extLst>
                  <a:ext uri="{FF2B5EF4-FFF2-40B4-BE49-F238E27FC236}">
                    <a16:creationId xmlns:a16="http://schemas.microsoft.com/office/drawing/2014/main" id="{1272BD95-F286-4A91-8D3E-DCE644FDFD7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917350" y="3648075"/>
                <a:ext cx="503186" cy="482600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4" name="Line 357">
                <a:extLst>
                  <a:ext uri="{FF2B5EF4-FFF2-40B4-BE49-F238E27FC236}">
                    <a16:creationId xmlns:a16="http://schemas.microsoft.com/office/drawing/2014/main" id="{16539CDF-71CB-4CB5-8F7D-EB6D27DF3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2961" y="4130441"/>
                <a:ext cx="4143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8" name="Group 358">
              <a:extLst>
                <a:ext uri="{FF2B5EF4-FFF2-40B4-BE49-F238E27FC236}">
                  <a16:creationId xmlns:a16="http://schemas.microsoft.com/office/drawing/2014/main" id="{CFA89BCE-D548-43BE-9C6D-892FF515906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38326" y="3418770"/>
              <a:ext cx="917575" cy="482600"/>
              <a:chOff x="1986" y="1974"/>
              <a:chExt cx="744" cy="348"/>
            </a:xfrm>
          </p:grpSpPr>
          <p:sp>
            <p:nvSpPr>
              <p:cNvPr id="111" name="Arc 359">
                <a:extLst>
                  <a:ext uri="{FF2B5EF4-FFF2-40B4-BE49-F238E27FC236}">
                    <a16:creationId xmlns:a16="http://schemas.microsoft.com/office/drawing/2014/main" id="{87618E93-1B51-43F6-863F-0C8C2037948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986" y="1974"/>
                <a:ext cx="408" cy="348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Line 360">
                <a:extLst>
                  <a:ext uri="{FF2B5EF4-FFF2-40B4-BE49-F238E27FC236}">
                    <a16:creationId xmlns:a16="http://schemas.microsoft.com/office/drawing/2014/main" id="{92D3E90C-F33E-4858-8346-BFF9B9799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4" y="232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9" name="Line 364">
              <a:extLst>
                <a:ext uri="{FF2B5EF4-FFF2-40B4-BE49-F238E27FC236}">
                  <a16:creationId xmlns:a16="http://schemas.microsoft.com/office/drawing/2014/main" id="{76841A8E-6CFC-4204-A2D3-BA76D9C1F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5900" y="2042669"/>
              <a:ext cx="1476749" cy="1660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Bogen 109">
              <a:extLst>
                <a:ext uri="{FF2B5EF4-FFF2-40B4-BE49-F238E27FC236}">
                  <a16:creationId xmlns:a16="http://schemas.microsoft.com/office/drawing/2014/main" id="{E269E412-D262-478F-9C4E-44042761ABCA}"/>
                </a:ext>
              </a:extLst>
            </p:cNvPr>
            <p:cNvSpPr/>
            <p:nvPr/>
          </p:nvSpPr>
          <p:spPr bwMode="auto">
            <a:xfrm>
              <a:off x="6595437" y="1902996"/>
              <a:ext cx="1048375" cy="881887"/>
            </a:xfrm>
            <a:prstGeom prst="arc">
              <a:avLst>
                <a:gd name="adj1" fmla="val 13038686"/>
                <a:gd name="adj2" fmla="val 1463481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5" name="AutoShape 349">
            <a:extLst>
              <a:ext uri="{FF2B5EF4-FFF2-40B4-BE49-F238E27FC236}">
                <a16:creationId xmlns:a16="http://schemas.microsoft.com/office/drawing/2014/main" id="{F81A0EA4-274A-4984-8743-311EFCC043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79028" y="395892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16" name="AutoShape 370">
            <a:extLst>
              <a:ext uri="{FF2B5EF4-FFF2-40B4-BE49-F238E27FC236}">
                <a16:creationId xmlns:a16="http://schemas.microsoft.com/office/drawing/2014/main" id="{67A57BEC-EA94-4FA4-B644-9722D31D0A3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306321" y="368576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17" name="Group 446">
            <a:extLst>
              <a:ext uri="{FF2B5EF4-FFF2-40B4-BE49-F238E27FC236}">
                <a16:creationId xmlns:a16="http://schemas.microsoft.com/office/drawing/2014/main" id="{CEC376A9-EE1D-4551-B3EC-E8AC959AC793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5498327" y="3813823"/>
            <a:ext cx="311150" cy="490538"/>
            <a:chOff x="2820" y="264"/>
            <a:chExt cx="420" cy="1452"/>
          </a:xfrm>
        </p:grpSpPr>
        <p:sp>
          <p:nvSpPr>
            <p:cNvPr id="118" name="Line 447">
              <a:extLst>
                <a:ext uri="{FF2B5EF4-FFF2-40B4-BE49-F238E27FC236}">
                  <a16:creationId xmlns:a16="http://schemas.microsoft.com/office/drawing/2014/main" id="{EC02536B-1095-455A-8898-FB2100127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448">
              <a:extLst>
                <a:ext uri="{FF2B5EF4-FFF2-40B4-BE49-F238E27FC236}">
                  <a16:creationId xmlns:a16="http://schemas.microsoft.com/office/drawing/2014/main" id="{9DDD51D9-7536-4EEA-AC36-816BBD5E4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449">
                <a:extLst>
                  <a:ext uri="{FF2B5EF4-FFF2-40B4-BE49-F238E27FC236}">
                    <a16:creationId xmlns:a16="http://schemas.microsoft.com/office/drawing/2014/main" id="{48ACBB91-B421-4715-8759-30D1AAB6F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450">
                  <a:extLst>
                    <a:ext uri="{FF2B5EF4-FFF2-40B4-BE49-F238E27FC236}">
                      <a16:creationId xmlns:a16="http://schemas.microsoft.com/office/drawing/2014/main" id="{0E08ED42-B528-4AA7-A6EA-5298FE850E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451">
                    <a:extLst>
                      <a:ext uri="{FF2B5EF4-FFF2-40B4-BE49-F238E27FC236}">
                        <a16:creationId xmlns:a16="http://schemas.microsoft.com/office/drawing/2014/main" id="{0D6F34E4-C3D3-4DF8-A373-D7CE921FCF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452">
                      <a:extLst>
                        <a:ext uri="{FF2B5EF4-FFF2-40B4-BE49-F238E27FC236}">
                          <a16:creationId xmlns:a16="http://schemas.microsoft.com/office/drawing/2014/main" id="{C538D078-2C1E-4C07-BDFB-D84E99704F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453">
                      <a:extLst>
                        <a:ext uri="{FF2B5EF4-FFF2-40B4-BE49-F238E27FC236}">
                          <a16:creationId xmlns:a16="http://schemas.microsoft.com/office/drawing/2014/main" id="{E9266203-F234-419A-A5C8-3734C31CAE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454">
                    <a:extLst>
                      <a:ext uri="{FF2B5EF4-FFF2-40B4-BE49-F238E27FC236}">
                        <a16:creationId xmlns:a16="http://schemas.microsoft.com/office/drawing/2014/main" id="{A4E65842-CBB1-4364-9FFB-4BE1439EBD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455">
                    <a:extLst>
                      <a:ext uri="{FF2B5EF4-FFF2-40B4-BE49-F238E27FC236}">
                        <a16:creationId xmlns:a16="http://schemas.microsoft.com/office/drawing/2014/main" id="{10613BD1-051E-4337-A3A3-3A8CFD92A3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456">
                  <a:extLst>
                    <a:ext uri="{FF2B5EF4-FFF2-40B4-BE49-F238E27FC236}">
                      <a16:creationId xmlns:a16="http://schemas.microsoft.com/office/drawing/2014/main" id="{1567EE95-69C2-4ADD-869C-714100D25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457">
                <a:extLst>
                  <a:ext uri="{FF2B5EF4-FFF2-40B4-BE49-F238E27FC236}">
                    <a16:creationId xmlns:a16="http://schemas.microsoft.com/office/drawing/2014/main" id="{8819DD69-FEEB-4D2D-9FB5-CAFB8AD3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22" name="Line 458">
                <a:extLst>
                  <a:ext uri="{FF2B5EF4-FFF2-40B4-BE49-F238E27FC236}">
                    <a16:creationId xmlns:a16="http://schemas.microsoft.com/office/drawing/2014/main" id="{E3B42594-B5FE-4ABD-AA52-3E70A507F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0" name="Group 459">
            <a:extLst>
              <a:ext uri="{FF2B5EF4-FFF2-40B4-BE49-F238E27FC236}">
                <a16:creationId xmlns:a16="http://schemas.microsoft.com/office/drawing/2014/main" id="{E515031C-441A-4B48-B99F-5A7194BCBCB2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3829807" y="3525288"/>
            <a:ext cx="311150" cy="490538"/>
            <a:chOff x="2820" y="264"/>
            <a:chExt cx="420" cy="1452"/>
          </a:xfrm>
        </p:grpSpPr>
        <p:sp>
          <p:nvSpPr>
            <p:cNvPr id="131" name="Line 460">
              <a:extLst>
                <a:ext uri="{FF2B5EF4-FFF2-40B4-BE49-F238E27FC236}">
                  <a16:creationId xmlns:a16="http://schemas.microsoft.com/office/drawing/2014/main" id="{7B3E6BF5-28DB-480A-84BF-5F738FAC0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2" name="Group 461">
              <a:extLst>
                <a:ext uri="{FF2B5EF4-FFF2-40B4-BE49-F238E27FC236}">
                  <a16:creationId xmlns:a16="http://schemas.microsoft.com/office/drawing/2014/main" id="{27DE40C3-7DED-4A52-A0D4-7F0ECC068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" name="Group 462">
                <a:extLst>
                  <a:ext uri="{FF2B5EF4-FFF2-40B4-BE49-F238E27FC236}">
                    <a16:creationId xmlns:a16="http://schemas.microsoft.com/office/drawing/2014/main" id="{D4105754-F9F0-4DCE-A51A-72C6FA870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6" name="Group 463">
                  <a:extLst>
                    <a:ext uri="{FF2B5EF4-FFF2-40B4-BE49-F238E27FC236}">
                      <a16:creationId xmlns:a16="http://schemas.microsoft.com/office/drawing/2014/main" id="{3CFB31DE-4A57-4420-A922-5683C5871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8" name="Group 464">
                    <a:extLst>
                      <a:ext uri="{FF2B5EF4-FFF2-40B4-BE49-F238E27FC236}">
                        <a16:creationId xmlns:a16="http://schemas.microsoft.com/office/drawing/2014/main" id="{57B9EC0C-94D6-4CD6-B1D7-0DE3C33874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1" name="Freeform 465">
                      <a:extLst>
                        <a:ext uri="{FF2B5EF4-FFF2-40B4-BE49-F238E27FC236}">
                          <a16:creationId xmlns:a16="http://schemas.microsoft.com/office/drawing/2014/main" id="{8EAB4C8E-C8E7-4D00-8EB1-1D146CD1DB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Freeform 466">
                      <a:extLst>
                        <a:ext uri="{FF2B5EF4-FFF2-40B4-BE49-F238E27FC236}">
                          <a16:creationId xmlns:a16="http://schemas.microsoft.com/office/drawing/2014/main" id="{2BD8578B-0377-4446-AD47-8A944DE46E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9" name="Freeform 467">
                    <a:extLst>
                      <a:ext uri="{FF2B5EF4-FFF2-40B4-BE49-F238E27FC236}">
                        <a16:creationId xmlns:a16="http://schemas.microsoft.com/office/drawing/2014/main" id="{A0E3A6A9-E002-4326-A566-C736AA637F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Freeform 468">
                    <a:extLst>
                      <a:ext uri="{FF2B5EF4-FFF2-40B4-BE49-F238E27FC236}">
                        <a16:creationId xmlns:a16="http://schemas.microsoft.com/office/drawing/2014/main" id="{61742B99-A1A7-453F-8F7B-C84627064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7" name="Line 469">
                  <a:extLst>
                    <a:ext uri="{FF2B5EF4-FFF2-40B4-BE49-F238E27FC236}">
                      <a16:creationId xmlns:a16="http://schemas.microsoft.com/office/drawing/2014/main" id="{4BB4AAC7-A1C4-4485-9A61-0B3A40FE2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4" name="AutoShape 470">
                <a:extLst>
                  <a:ext uri="{FF2B5EF4-FFF2-40B4-BE49-F238E27FC236}">
                    <a16:creationId xmlns:a16="http://schemas.microsoft.com/office/drawing/2014/main" id="{82564D30-7E90-49BD-B6E8-477C572DB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35" name="Line 471">
                <a:extLst>
                  <a:ext uri="{FF2B5EF4-FFF2-40B4-BE49-F238E27FC236}">
                    <a16:creationId xmlns:a16="http://schemas.microsoft.com/office/drawing/2014/main" id="{0B59B7D1-B7BA-4233-B4E2-E1B3F47ED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6" name="Group 478">
            <a:extLst>
              <a:ext uri="{FF2B5EF4-FFF2-40B4-BE49-F238E27FC236}">
                <a16:creationId xmlns:a16="http://schemas.microsoft.com/office/drawing/2014/main" id="{CBF1BB9D-526F-43B7-9F14-161CB7E979D0}"/>
              </a:ext>
            </a:extLst>
          </p:cNvPr>
          <p:cNvGrpSpPr>
            <a:grpSpLocks/>
          </p:cNvGrpSpPr>
          <p:nvPr/>
        </p:nvGrpSpPr>
        <p:grpSpPr bwMode="auto">
          <a:xfrm rot="2642478" flipH="1">
            <a:off x="6578546" y="3190194"/>
            <a:ext cx="311150" cy="490538"/>
            <a:chOff x="2820" y="264"/>
            <a:chExt cx="420" cy="1452"/>
          </a:xfrm>
        </p:grpSpPr>
        <p:sp>
          <p:nvSpPr>
            <p:cNvPr id="147" name="Line 479">
              <a:extLst>
                <a:ext uri="{FF2B5EF4-FFF2-40B4-BE49-F238E27FC236}">
                  <a16:creationId xmlns:a16="http://schemas.microsoft.com/office/drawing/2014/main" id="{A602204E-AA77-4574-8992-1B3F6BB99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8" name="Group 480">
              <a:extLst>
                <a:ext uri="{FF2B5EF4-FFF2-40B4-BE49-F238E27FC236}">
                  <a16:creationId xmlns:a16="http://schemas.microsoft.com/office/drawing/2014/main" id="{575F8E18-6F4D-4063-8B88-171EB2BDD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9" name="Group 481">
                <a:extLst>
                  <a:ext uri="{FF2B5EF4-FFF2-40B4-BE49-F238E27FC236}">
                    <a16:creationId xmlns:a16="http://schemas.microsoft.com/office/drawing/2014/main" id="{85428858-24C8-46AD-9ED0-65150D69D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2" name="Group 482">
                  <a:extLst>
                    <a:ext uri="{FF2B5EF4-FFF2-40B4-BE49-F238E27FC236}">
                      <a16:creationId xmlns:a16="http://schemas.microsoft.com/office/drawing/2014/main" id="{7986651C-7BEC-423A-B30B-2C86451B6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4" name="Group 483">
                    <a:extLst>
                      <a:ext uri="{FF2B5EF4-FFF2-40B4-BE49-F238E27FC236}">
                        <a16:creationId xmlns:a16="http://schemas.microsoft.com/office/drawing/2014/main" id="{118940DA-2FC8-4378-A69F-90953D3445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7" name="Freeform 484">
                      <a:extLst>
                        <a:ext uri="{FF2B5EF4-FFF2-40B4-BE49-F238E27FC236}">
                          <a16:creationId xmlns:a16="http://schemas.microsoft.com/office/drawing/2014/main" id="{8CAFF98B-6E7E-45A9-B253-326D131563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8" name="Freeform 485">
                      <a:extLst>
                        <a:ext uri="{FF2B5EF4-FFF2-40B4-BE49-F238E27FC236}">
                          <a16:creationId xmlns:a16="http://schemas.microsoft.com/office/drawing/2014/main" id="{7755F03C-A116-4C67-AB5A-97222A961E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5" name="Freeform 486">
                    <a:extLst>
                      <a:ext uri="{FF2B5EF4-FFF2-40B4-BE49-F238E27FC236}">
                        <a16:creationId xmlns:a16="http://schemas.microsoft.com/office/drawing/2014/main" id="{A2F05CBF-17FF-4E25-9F10-2AB2E396F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6" name="Freeform 487">
                    <a:extLst>
                      <a:ext uri="{FF2B5EF4-FFF2-40B4-BE49-F238E27FC236}">
                        <a16:creationId xmlns:a16="http://schemas.microsoft.com/office/drawing/2014/main" id="{2D6E185F-6F53-4CDA-919E-10D7E0235E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3" name="Line 488">
                  <a:extLst>
                    <a:ext uri="{FF2B5EF4-FFF2-40B4-BE49-F238E27FC236}">
                      <a16:creationId xmlns:a16="http://schemas.microsoft.com/office/drawing/2014/main" id="{B3B6BB88-5747-4EAD-94FB-9AC2071C99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0" name="AutoShape 489">
                <a:extLst>
                  <a:ext uri="{FF2B5EF4-FFF2-40B4-BE49-F238E27FC236}">
                    <a16:creationId xmlns:a16="http://schemas.microsoft.com/office/drawing/2014/main" id="{DE73A7DB-99A6-4ED8-BC7B-5F77C3DF1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1" name="Line 490">
                <a:extLst>
                  <a:ext uri="{FF2B5EF4-FFF2-40B4-BE49-F238E27FC236}">
                    <a16:creationId xmlns:a16="http://schemas.microsoft.com/office/drawing/2014/main" id="{5CA37BA9-9C50-44FB-86D0-068E594CA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2" name="Group 475">
            <a:extLst>
              <a:ext uri="{FF2B5EF4-FFF2-40B4-BE49-F238E27FC236}">
                <a16:creationId xmlns:a16="http://schemas.microsoft.com/office/drawing/2014/main" id="{8D2BE5CE-CA5A-447D-900E-5F7F7282183B}"/>
              </a:ext>
            </a:extLst>
          </p:cNvPr>
          <p:cNvGrpSpPr>
            <a:grpSpLocks/>
          </p:cNvGrpSpPr>
          <p:nvPr/>
        </p:nvGrpSpPr>
        <p:grpSpPr bwMode="auto">
          <a:xfrm rot="20561429" flipH="1" flipV="1">
            <a:off x="6817119" y="2642991"/>
            <a:ext cx="700088" cy="320675"/>
            <a:chOff x="4875" y="7237"/>
            <a:chExt cx="4230" cy="1883"/>
          </a:xfrm>
        </p:grpSpPr>
        <p:sp>
          <p:nvSpPr>
            <p:cNvPr id="163" name="Arc 476">
              <a:extLst>
                <a:ext uri="{FF2B5EF4-FFF2-40B4-BE49-F238E27FC236}">
                  <a16:creationId xmlns:a16="http://schemas.microsoft.com/office/drawing/2014/main" id="{48DF67AC-3587-48E3-941D-4456F3096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477">
              <a:extLst>
                <a:ext uri="{FF2B5EF4-FFF2-40B4-BE49-F238E27FC236}">
                  <a16:creationId xmlns:a16="http://schemas.microsoft.com/office/drawing/2014/main" id="{8D1C7109-162E-4BB3-BB1F-9B8F2AFBF3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66" name="Text Box 366">
            <a:extLst>
              <a:ext uri="{FF2B5EF4-FFF2-40B4-BE49-F238E27FC236}">
                <a16:creationId xmlns:a16="http://schemas.microsoft.com/office/drawing/2014/main" id="{7CD747C3-0716-4283-AC61-021176CE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316" y="2965598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  <p:grpSp>
        <p:nvGrpSpPr>
          <p:cNvPr id="206" name="Group 446">
            <a:extLst>
              <a:ext uri="{FF2B5EF4-FFF2-40B4-BE49-F238E27FC236}">
                <a16:creationId xmlns:a16="http://schemas.microsoft.com/office/drawing/2014/main" id="{9D97E3C9-5489-476B-8F4F-D9578CA5123E}"/>
              </a:ext>
            </a:extLst>
          </p:cNvPr>
          <p:cNvGrpSpPr>
            <a:grpSpLocks/>
          </p:cNvGrpSpPr>
          <p:nvPr/>
        </p:nvGrpSpPr>
        <p:grpSpPr bwMode="auto">
          <a:xfrm rot="13310131" flipH="1">
            <a:off x="5367098" y="2933476"/>
            <a:ext cx="311150" cy="490538"/>
            <a:chOff x="2820" y="264"/>
            <a:chExt cx="420" cy="1452"/>
          </a:xfrm>
        </p:grpSpPr>
        <p:sp>
          <p:nvSpPr>
            <p:cNvPr id="207" name="Line 447">
              <a:extLst>
                <a:ext uri="{FF2B5EF4-FFF2-40B4-BE49-F238E27FC236}">
                  <a16:creationId xmlns:a16="http://schemas.microsoft.com/office/drawing/2014/main" id="{617AD842-B59B-4C58-BAF0-A8DDA0063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8" name="Group 448">
              <a:extLst>
                <a:ext uri="{FF2B5EF4-FFF2-40B4-BE49-F238E27FC236}">
                  <a16:creationId xmlns:a16="http://schemas.microsoft.com/office/drawing/2014/main" id="{AB23C4E9-4660-472E-AED3-FB217B9A3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9" name="Group 449">
                <a:extLst>
                  <a:ext uri="{FF2B5EF4-FFF2-40B4-BE49-F238E27FC236}">
                    <a16:creationId xmlns:a16="http://schemas.microsoft.com/office/drawing/2014/main" id="{D4C196F0-6D8F-481E-BC89-7277295B53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2" name="Group 450">
                  <a:extLst>
                    <a:ext uri="{FF2B5EF4-FFF2-40B4-BE49-F238E27FC236}">
                      <a16:creationId xmlns:a16="http://schemas.microsoft.com/office/drawing/2014/main" id="{4DBC4A48-4A9D-4367-8BC3-1717390237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4" name="Group 451">
                    <a:extLst>
                      <a:ext uri="{FF2B5EF4-FFF2-40B4-BE49-F238E27FC236}">
                        <a16:creationId xmlns:a16="http://schemas.microsoft.com/office/drawing/2014/main" id="{A9496F37-B38A-44AA-94D8-FA93960337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7" name="Freeform 452">
                      <a:extLst>
                        <a:ext uri="{FF2B5EF4-FFF2-40B4-BE49-F238E27FC236}">
                          <a16:creationId xmlns:a16="http://schemas.microsoft.com/office/drawing/2014/main" id="{0287CDA5-1006-4C2C-931B-35F2871F91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" name="Freeform 453">
                      <a:extLst>
                        <a:ext uri="{FF2B5EF4-FFF2-40B4-BE49-F238E27FC236}">
                          <a16:creationId xmlns:a16="http://schemas.microsoft.com/office/drawing/2014/main" id="{82EE3285-7E2C-4AC8-B768-16ADB8A6BD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5" name="Freeform 454">
                    <a:extLst>
                      <a:ext uri="{FF2B5EF4-FFF2-40B4-BE49-F238E27FC236}">
                        <a16:creationId xmlns:a16="http://schemas.microsoft.com/office/drawing/2014/main" id="{67CE64C7-6D7E-46C5-94F2-A3F1354A3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6" name="Freeform 455">
                    <a:extLst>
                      <a:ext uri="{FF2B5EF4-FFF2-40B4-BE49-F238E27FC236}">
                        <a16:creationId xmlns:a16="http://schemas.microsoft.com/office/drawing/2014/main" id="{4FBDD930-AE02-47F6-94AF-307C6625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3" name="Line 456">
                  <a:extLst>
                    <a:ext uri="{FF2B5EF4-FFF2-40B4-BE49-F238E27FC236}">
                      <a16:creationId xmlns:a16="http://schemas.microsoft.com/office/drawing/2014/main" id="{D4FAB651-7043-42FB-8B9A-70308D321E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0" name="AutoShape 457">
                <a:extLst>
                  <a:ext uri="{FF2B5EF4-FFF2-40B4-BE49-F238E27FC236}">
                    <a16:creationId xmlns:a16="http://schemas.microsoft.com/office/drawing/2014/main" id="{82989FDE-7EE1-4506-9B1E-C345AB43D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11" name="Line 458">
                <a:extLst>
                  <a:ext uri="{FF2B5EF4-FFF2-40B4-BE49-F238E27FC236}">
                    <a16:creationId xmlns:a16="http://schemas.microsoft.com/office/drawing/2014/main" id="{9EC6EBBE-D007-437F-8DBC-1E3554FDE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20" name="Picture 465" descr="messerflugflieger2">
            <a:extLst>
              <a:ext uri="{FF2B5EF4-FFF2-40B4-BE49-F238E27FC236}">
                <a16:creationId xmlns:a16="http://schemas.microsoft.com/office/drawing/2014/main" id="{21956422-506C-4617-A678-9D232C8F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67554" flipV="1">
            <a:off x="6941004" y="1860620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465" descr="messerflugflieger2">
            <a:extLst>
              <a:ext uri="{FF2B5EF4-FFF2-40B4-BE49-F238E27FC236}">
                <a16:creationId xmlns:a16="http://schemas.microsoft.com/office/drawing/2014/main" id="{6497A982-A569-4ACD-B7DF-DA4BBA16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448160" flipV="1">
            <a:off x="6992891" y="821476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465" descr="messerflugflieger2">
            <a:extLst>
              <a:ext uri="{FF2B5EF4-FFF2-40B4-BE49-F238E27FC236}">
                <a16:creationId xmlns:a16="http://schemas.microsoft.com/office/drawing/2014/main" id="{E6E37867-8229-422D-8044-7D902F37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279489" flipV="1">
            <a:off x="5862562" y="1192217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3" name="Group 475">
            <a:extLst>
              <a:ext uri="{FF2B5EF4-FFF2-40B4-BE49-F238E27FC236}">
                <a16:creationId xmlns:a16="http://schemas.microsoft.com/office/drawing/2014/main" id="{EBF9FA73-691F-4AB3-A6DC-7D4955EFD2AF}"/>
              </a:ext>
            </a:extLst>
          </p:cNvPr>
          <p:cNvGrpSpPr>
            <a:grpSpLocks/>
          </p:cNvGrpSpPr>
          <p:nvPr/>
        </p:nvGrpSpPr>
        <p:grpSpPr bwMode="auto">
          <a:xfrm rot="20356739">
            <a:off x="5639691" y="2573136"/>
            <a:ext cx="700088" cy="320675"/>
            <a:chOff x="4875" y="7237"/>
            <a:chExt cx="4230" cy="1883"/>
          </a:xfrm>
        </p:grpSpPr>
        <p:sp>
          <p:nvSpPr>
            <p:cNvPr id="224" name="Arc 476">
              <a:extLst>
                <a:ext uri="{FF2B5EF4-FFF2-40B4-BE49-F238E27FC236}">
                  <a16:creationId xmlns:a16="http://schemas.microsoft.com/office/drawing/2014/main" id="{1B13B6B5-4C89-4209-B46A-BEC7363EE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AutoShape 477">
              <a:extLst>
                <a:ext uri="{FF2B5EF4-FFF2-40B4-BE49-F238E27FC236}">
                  <a16:creationId xmlns:a16="http://schemas.microsoft.com/office/drawing/2014/main" id="{C01D9748-2573-4CEF-886E-8EDA22F2C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229" name="Text Box 366">
            <a:extLst>
              <a:ext uri="{FF2B5EF4-FFF2-40B4-BE49-F238E27FC236}">
                <a16:creationId xmlns:a16="http://schemas.microsoft.com/office/drawing/2014/main" id="{DE5610EC-05F3-48B1-9706-AC965F04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039" y="2284838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2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8"/>
          <p:cNvSpPr txBox="1">
            <a:spLocks noChangeArrowheads="1"/>
          </p:cNvSpPr>
          <p:nvPr/>
        </p:nvSpPr>
        <p:spPr bwMode="auto">
          <a:xfrm>
            <a:off x="1608138" y="85725"/>
            <a:ext cx="7292975" cy="15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GB" sz="2000" b="1" dirty="0"/>
              <a:t>F-27.10 Trombone with three quarter roll, three quarter roll. 	  Option: Fighter turn with three quarter roll, three 	  quarter roll</a:t>
            </a:r>
            <a:endParaRPr lang="de-DE" sz="2000" dirty="0"/>
          </a:p>
          <a:p>
            <a:pPr defTabSz="793750" eaLnBrk="0" hangingPunct="0"/>
            <a:br>
              <a:rPr lang="en-US" dirty="0"/>
            </a:br>
            <a:endParaRPr lang="de-DE" altLang="de-DE" dirty="0"/>
          </a:p>
        </p:txBody>
      </p:sp>
      <p:sp>
        <p:nvSpPr>
          <p:cNvPr id="86018" name="Text Box 340"/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F-27.10.02</a:t>
            </a:r>
            <a:endParaRPr lang="de-DE" altLang="de-DE" dirty="0"/>
          </a:p>
        </p:txBody>
      </p:sp>
      <p:sp>
        <p:nvSpPr>
          <p:cNvPr id="86019" name="Text Box 546"/>
          <p:cNvSpPr txBox="1">
            <a:spLocks noChangeArrowheads="1"/>
          </p:cNvSpPr>
          <p:nvPr/>
        </p:nvSpPr>
        <p:spPr bwMode="auto">
          <a:xfrm>
            <a:off x="2020888" y="5321300"/>
            <a:ext cx="6697288" cy="861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93750" eaLnBrk="0" hangingPunct="0"/>
            <a:r>
              <a:rPr lang="en-GB" sz="1600" b="1" dirty="0"/>
              <a:t>From inverted, push through a ⅛ loop into a 45° upline, perform a ¾ roll, perform a half knife-edge loop into a 45° knife-edge downline, perform a ¾ roll, pull through a ⅛ loop, exit upright.</a:t>
            </a:r>
            <a:endParaRPr lang="de-DE" sz="1600" b="1" dirty="0"/>
          </a:p>
        </p:txBody>
      </p:sp>
      <p:sp>
        <p:nvSpPr>
          <p:cNvPr id="106" name="Line 354">
            <a:extLst>
              <a:ext uri="{FF2B5EF4-FFF2-40B4-BE49-F238E27FC236}">
                <a16:creationId xmlns:a16="http://schemas.microsoft.com/office/drawing/2014/main" id="{F21F4B65-B4B0-497E-82A6-F11BF1D777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468" y="2193154"/>
            <a:ext cx="1260323" cy="16326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7" name="Gruppieren 2">
            <a:extLst>
              <a:ext uri="{FF2B5EF4-FFF2-40B4-BE49-F238E27FC236}">
                <a16:creationId xmlns:a16="http://schemas.microsoft.com/office/drawing/2014/main" id="{FC4436AE-ADAA-4FD9-9F89-4D7E3FEE5067}"/>
              </a:ext>
            </a:extLst>
          </p:cNvPr>
          <p:cNvGrpSpPr>
            <a:grpSpLocks/>
          </p:cNvGrpSpPr>
          <p:nvPr/>
        </p:nvGrpSpPr>
        <p:grpSpPr bwMode="auto">
          <a:xfrm>
            <a:off x="5479729" y="3491427"/>
            <a:ext cx="971478" cy="558261"/>
            <a:chOff x="5502961" y="3648075"/>
            <a:chExt cx="917575" cy="482600"/>
          </a:xfrm>
        </p:grpSpPr>
        <p:sp>
          <p:nvSpPr>
            <p:cNvPr id="113" name="Arc 356">
              <a:extLst>
                <a:ext uri="{FF2B5EF4-FFF2-40B4-BE49-F238E27FC236}">
                  <a16:creationId xmlns:a16="http://schemas.microsoft.com/office/drawing/2014/main" id="{1272BD95-F286-4A91-8D3E-DCE644FDFD7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17350" y="3648075"/>
              <a:ext cx="503186" cy="482600"/>
            </a:xfrm>
            <a:custGeom>
              <a:avLst/>
              <a:gdLst>
                <a:gd name="T0" fmla="*/ 0 w 19398"/>
                <a:gd name="T1" fmla="*/ 0 h 21600"/>
                <a:gd name="T2" fmla="*/ 0 w 19398"/>
                <a:gd name="T3" fmla="*/ 0 h 21600"/>
                <a:gd name="T4" fmla="*/ 0 w 193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98" h="21600" fill="none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</a:path>
                <a:path w="19398" h="21600" stroke="0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  <a:lnTo>
                    <a:pt x="1972" y="2160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" name="Line 357">
              <a:extLst>
                <a:ext uri="{FF2B5EF4-FFF2-40B4-BE49-F238E27FC236}">
                  <a16:creationId xmlns:a16="http://schemas.microsoft.com/office/drawing/2014/main" id="{16539CDF-71CB-4CB5-8F7D-EB6D27DF3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2961" y="4130441"/>
              <a:ext cx="414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8" name="Group 358">
            <a:extLst>
              <a:ext uri="{FF2B5EF4-FFF2-40B4-BE49-F238E27FC236}">
                <a16:creationId xmlns:a16="http://schemas.microsoft.com/office/drawing/2014/main" id="{CFA89BCE-D548-43BE-9C6D-892FF515906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43027" y="3228155"/>
            <a:ext cx="971478" cy="558261"/>
            <a:chOff x="1986" y="1974"/>
            <a:chExt cx="744" cy="348"/>
          </a:xfrm>
        </p:grpSpPr>
        <p:sp>
          <p:nvSpPr>
            <p:cNvPr id="111" name="Arc 359">
              <a:extLst>
                <a:ext uri="{FF2B5EF4-FFF2-40B4-BE49-F238E27FC236}">
                  <a16:creationId xmlns:a16="http://schemas.microsoft.com/office/drawing/2014/main" id="{87618E93-1B51-43F6-863F-0C8C2037948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986" y="1974"/>
              <a:ext cx="408" cy="348"/>
            </a:xfrm>
            <a:custGeom>
              <a:avLst/>
              <a:gdLst>
                <a:gd name="T0" fmla="*/ 0 w 19398"/>
                <a:gd name="T1" fmla="*/ 0 h 21600"/>
                <a:gd name="T2" fmla="*/ 0 w 19398"/>
                <a:gd name="T3" fmla="*/ 0 h 21600"/>
                <a:gd name="T4" fmla="*/ 0 w 193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98" h="21600" fill="none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</a:path>
                <a:path w="19398" h="21600" stroke="0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  <a:lnTo>
                    <a:pt x="1972" y="2160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360">
              <a:extLst>
                <a:ext uri="{FF2B5EF4-FFF2-40B4-BE49-F238E27FC236}">
                  <a16:creationId xmlns:a16="http://schemas.microsoft.com/office/drawing/2014/main" id="{92D3E90C-F33E-4858-8346-BFF9B9799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4" y="232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9" name="Line 364">
            <a:extLst>
              <a:ext uri="{FF2B5EF4-FFF2-40B4-BE49-F238E27FC236}">
                <a16:creationId xmlns:a16="http://schemas.microsoft.com/office/drawing/2014/main" id="{76841A8E-6CFC-4204-A2D3-BA76D9C1FF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4504" y="1636311"/>
            <a:ext cx="1563501" cy="19208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Bogen 109">
            <a:extLst>
              <a:ext uri="{FF2B5EF4-FFF2-40B4-BE49-F238E27FC236}">
                <a16:creationId xmlns:a16="http://schemas.microsoft.com/office/drawing/2014/main" id="{E269E412-D262-478F-9C4E-44042761ABCA}"/>
              </a:ext>
            </a:extLst>
          </p:cNvPr>
          <p:cNvSpPr/>
          <p:nvPr/>
        </p:nvSpPr>
        <p:spPr bwMode="auto">
          <a:xfrm>
            <a:off x="6632732" y="1474740"/>
            <a:ext cx="1109962" cy="1020148"/>
          </a:xfrm>
          <a:prstGeom prst="arc">
            <a:avLst>
              <a:gd name="adj1" fmla="val 13038686"/>
              <a:gd name="adj2" fmla="val 146348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AutoShape 349">
            <a:extLst>
              <a:ext uri="{FF2B5EF4-FFF2-40B4-BE49-F238E27FC236}">
                <a16:creationId xmlns:a16="http://schemas.microsoft.com/office/drawing/2014/main" id="{F81A0EA4-274A-4984-8743-311EFCC043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71586" y="371652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16" name="AutoShape 370">
            <a:extLst>
              <a:ext uri="{FF2B5EF4-FFF2-40B4-BE49-F238E27FC236}">
                <a16:creationId xmlns:a16="http://schemas.microsoft.com/office/drawing/2014/main" id="{67A57BEC-EA94-4FA4-B644-9722D31D0A3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582155" y="395228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17" name="Group 446">
            <a:extLst>
              <a:ext uri="{FF2B5EF4-FFF2-40B4-BE49-F238E27FC236}">
                <a16:creationId xmlns:a16="http://schemas.microsoft.com/office/drawing/2014/main" id="{CEC376A9-EE1D-4551-B3EC-E8AC959AC793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246115" y="3541147"/>
            <a:ext cx="311150" cy="490538"/>
            <a:chOff x="2820" y="264"/>
            <a:chExt cx="420" cy="1452"/>
          </a:xfrm>
        </p:grpSpPr>
        <p:sp>
          <p:nvSpPr>
            <p:cNvPr id="118" name="Line 447">
              <a:extLst>
                <a:ext uri="{FF2B5EF4-FFF2-40B4-BE49-F238E27FC236}">
                  <a16:creationId xmlns:a16="http://schemas.microsoft.com/office/drawing/2014/main" id="{EC02536B-1095-455A-8898-FB2100127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448">
              <a:extLst>
                <a:ext uri="{FF2B5EF4-FFF2-40B4-BE49-F238E27FC236}">
                  <a16:creationId xmlns:a16="http://schemas.microsoft.com/office/drawing/2014/main" id="{9DDD51D9-7536-4EEA-AC36-816BBD5E4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449">
                <a:extLst>
                  <a:ext uri="{FF2B5EF4-FFF2-40B4-BE49-F238E27FC236}">
                    <a16:creationId xmlns:a16="http://schemas.microsoft.com/office/drawing/2014/main" id="{48ACBB91-B421-4715-8759-30D1AAB6F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450">
                  <a:extLst>
                    <a:ext uri="{FF2B5EF4-FFF2-40B4-BE49-F238E27FC236}">
                      <a16:creationId xmlns:a16="http://schemas.microsoft.com/office/drawing/2014/main" id="{0E08ED42-B528-4AA7-A6EA-5298FE850E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451">
                    <a:extLst>
                      <a:ext uri="{FF2B5EF4-FFF2-40B4-BE49-F238E27FC236}">
                        <a16:creationId xmlns:a16="http://schemas.microsoft.com/office/drawing/2014/main" id="{0D6F34E4-C3D3-4DF8-A373-D7CE921FCF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452">
                      <a:extLst>
                        <a:ext uri="{FF2B5EF4-FFF2-40B4-BE49-F238E27FC236}">
                          <a16:creationId xmlns:a16="http://schemas.microsoft.com/office/drawing/2014/main" id="{C538D078-2C1E-4C07-BDFB-D84E99704F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453">
                      <a:extLst>
                        <a:ext uri="{FF2B5EF4-FFF2-40B4-BE49-F238E27FC236}">
                          <a16:creationId xmlns:a16="http://schemas.microsoft.com/office/drawing/2014/main" id="{E9266203-F234-419A-A5C8-3734C31CAE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454">
                    <a:extLst>
                      <a:ext uri="{FF2B5EF4-FFF2-40B4-BE49-F238E27FC236}">
                        <a16:creationId xmlns:a16="http://schemas.microsoft.com/office/drawing/2014/main" id="{A4E65842-CBB1-4364-9FFB-4BE1439EBD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455">
                    <a:extLst>
                      <a:ext uri="{FF2B5EF4-FFF2-40B4-BE49-F238E27FC236}">
                        <a16:creationId xmlns:a16="http://schemas.microsoft.com/office/drawing/2014/main" id="{10613BD1-051E-4337-A3A3-3A8CFD92A3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456">
                  <a:extLst>
                    <a:ext uri="{FF2B5EF4-FFF2-40B4-BE49-F238E27FC236}">
                      <a16:creationId xmlns:a16="http://schemas.microsoft.com/office/drawing/2014/main" id="{1567EE95-69C2-4ADD-869C-714100D25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457">
                <a:extLst>
                  <a:ext uri="{FF2B5EF4-FFF2-40B4-BE49-F238E27FC236}">
                    <a16:creationId xmlns:a16="http://schemas.microsoft.com/office/drawing/2014/main" id="{8819DD69-FEEB-4D2D-9FB5-CAFB8AD3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22" name="Line 458">
                <a:extLst>
                  <a:ext uri="{FF2B5EF4-FFF2-40B4-BE49-F238E27FC236}">
                    <a16:creationId xmlns:a16="http://schemas.microsoft.com/office/drawing/2014/main" id="{E3B42594-B5FE-4ABD-AA52-3E70A507F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0" name="Group 459">
            <a:extLst>
              <a:ext uri="{FF2B5EF4-FFF2-40B4-BE49-F238E27FC236}">
                <a16:creationId xmlns:a16="http://schemas.microsoft.com/office/drawing/2014/main" id="{E515031C-441A-4B48-B99F-5A7194BCBCB2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5088689" y="3788349"/>
            <a:ext cx="311150" cy="490538"/>
            <a:chOff x="2820" y="264"/>
            <a:chExt cx="420" cy="1452"/>
          </a:xfrm>
        </p:grpSpPr>
        <p:sp>
          <p:nvSpPr>
            <p:cNvPr id="131" name="Line 460">
              <a:extLst>
                <a:ext uri="{FF2B5EF4-FFF2-40B4-BE49-F238E27FC236}">
                  <a16:creationId xmlns:a16="http://schemas.microsoft.com/office/drawing/2014/main" id="{7B3E6BF5-28DB-480A-84BF-5F738FAC0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2" name="Group 461">
              <a:extLst>
                <a:ext uri="{FF2B5EF4-FFF2-40B4-BE49-F238E27FC236}">
                  <a16:creationId xmlns:a16="http://schemas.microsoft.com/office/drawing/2014/main" id="{27DE40C3-7DED-4A52-A0D4-7F0ECC068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" name="Group 462">
                <a:extLst>
                  <a:ext uri="{FF2B5EF4-FFF2-40B4-BE49-F238E27FC236}">
                    <a16:creationId xmlns:a16="http://schemas.microsoft.com/office/drawing/2014/main" id="{D4105754-F9F0-4DCE-A51A-72C6FA870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6" name="Group 463">
                  <a:extLst>
                    <a:ext uri="{FF2B5EF4-FFF2-40B4-BE49-F238E27FC236}">
                      <a16:creationId xmlns:a16="http://schemas.microsoft.com/office/drawing/2014/main" id="{3CFB31DE-4A57-4420-A922-5683C5871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8" name="Group 464">
                    <a:extLst>
                      <a:ext uri="{FF2B5EF4-FFF2-40B4-BE49-F238E27FC236}">
                        <a16:creationId xmlns:a16="http://schemas.microsoft.com/office/drawing/2014/main" id="{57B9EC0C-94D6-4CD6-B1D7-0DE3C33874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1" name="Freeform 465">
                      <a:extLst>
                        <a:ext uri="{FF2B5EF4-FFF2-40B4-BE49-F238E27FC236}">
                          <a16:creationId xmlns:a16="http://schemas.microsoft.com/office/drawing/2014/main" id="{8EAB4C8E-C8E7-4D00-8EB1-1D146CD1DB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Freeform 466">
                      <a:extLst>
                        <a:ext uri="{FF2B5EF4-FFF2-40B4-BE49-F238E27FC236}">
                          <a16:creationId xmlns:a16="http://schemas.microsoft.com/office/drawing/2014/main" id="{2BD8578B-0377-4446-AD47-8A944DE46E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9" name="Freeform 467">
                    <a:extLst>
                      <a:ext uri="{FF2B5EF4-FFF2-40B4-BE49-F238E27FC236}">
                        <a16:creationId xmlns:a16="http://schemas.microsoft.com/office/drawing/2014/main" id="{A0E3A6A9-E002-4326-A566-C736AA637F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Freeform 468">
                    <a:extLst>
                      <a:ext uri="{FF2B5EF4-FFF2-40B4-BE49-F238E27FC236}">
                        <a16:creationId xmlns:a16="http://schemas.microsoft.com/office/drawing/2014/main" id="{61742B99-A1A7-453F-8F7B-C84627064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7" name="Line 469">
                  <a:extLst>
                    <a:ext uri="{FF2B5EF4-FFF2-40B4-BE49-F238E27FC236}">
                      <a16:creationId xmlns:a16="http://schemas.microsoft.com/office/drawing/2014/main" id="{4BB4AAC7-A1C4-4485-9A61-0B3A40FE2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4" name="AutoShape 470">
                <a:extLst>
                  <a:ext uri="{FF2B5EF4-FFF2-40B4-BE49-F238E27FC236}">
                    <a16:creationId xmlns:a16="http://schemas.microsoft.com/office/drawing/2014/main" id="{82564D30-7E90-49BD-B6E8-477C572DB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35" name="Line 471">
                <a:extLst>
                  <a:ext uri="{FF2B5EF4-FFF2-40B4-BE49-F238E27FC236}">
                    <a16:creationId xmlns:a16="http://schemas.microsoft.com/office/drawing/2014/main" id="{0B59B7D1-B7BA-4233-B4E2-E1B3F47ED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6" name="Group 478">
            <a:extLst>
              <a:ext uri="{FF2B5EF4-FFF2-40B4-BE49-F238E27FC236}">
                <a16:creationId xmlns:a16="http://schemas.microsoft.com/office/drawing/2014/main" id="{CBF1BB9D-526F-43B7-9F14-161CB7E979D0}"/>
              </a:ext>
            </a:extLst>
          </p:cNvPr>
          <p:cNvGrpSpPr>
            <a:grpSpLocks/>
          </p:cNvGrpSpPr>
          <p:nvPr/>
        </p:nvGrpSpPr>
        <p:grpSpPr bwMode="auto">
          <a:xfrm rot="13379151" flipH="1">
            <a:off x="6578546" y="3190194"/>
            <a:ext cx="311150" cy="490538"/>
            <a:chOff x="2820" y="264"/>
            <a:chExt cx="420" cy="1452"/>
          </a:xfrm>
        </p:grpSpPr>
        <p:sp>
          <p:nvSpPr>
            <p:cNvPr id="147" name="Line 479">
              <a:extLst>
                <a:ext uri="{FF2B5EF4-FFF2-40B4-BE49-F238E27FC236}">
                  <a16:creationId xmlns:a16="http://schemas.microsoft.com/office/drawing/2014/main" id="{A602204E-AA77-4574-8992-1B3F6BB99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8" name="Group 480">
              <a:extLst>
                <a:ext uri="{FF2B5EF4-FFF2-40B4-BE49-F238E27FC236}">
                  <a16:creationId xmlns:a16="http://schemas.microsoft.com/office/drawing/2014/main" id="{575F8E18-6F4D-4063-8B88-171EB2BDD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9" name="Group 481">
                <a:extLst>
                  <a:ext uri="{FF2B5EF4-FFF2-40B4-BE49-F238E27FC236}">
                    <a16:creationId xmlns:a16="http://schemas.microsoft.com/office/drawing/2014/main" id="{85428858-24C8-46AD-9ED0-65150D69D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2" name="Group 482">
                  <a:extLst>
                    <a:ext uri="{FF2B5EF4-FFF2-40B4-BE49-F238E27FC236}">
                      <a16:creationId xmlns:a16="http://schemas.microsoft.com/office/drawing/2014/main" id="{7986651C-7BEC-423A-B30B-2C86451B6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4" name="Group 483">
                    <a:extLst>
                      <a:ext uri="{FF2B5EF4-FFF2-40B4-BE49-F238E27FC236}">
                        <a16:creationId xmlns:a16="http://schemas.microsoft.com/office/drawing/2014/main" id="{118940DA-2FC8-4378-A69F-90953D3445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7" name="Freeform 484">
                      <a:extLst>
                        <a:ext uri="{FF2B5EF4-FFF2-40B4-BE49-F238E27FC236}">
                          <a16:creationId xmlns:a16="http://schemas.microsoft.com/office/drawing/2014/main" id="{8CAFF98B-6E7E-45A9-B253-326D131563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8" name="Freeform 485">
                      <a:extLst>
                        <a:ext uri="{FF2B5EF4-FFF2-40B4-BE49-F238E27FC236}">
                          <a16:creationId xmlns:a16="http://schemas.microsoft.com/office/drawing/2014/main" id="{7755F03C-A116-4C67-AB5A-97222A961E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5" name="Freeform 486">
                    <a:extLst>
                      <a:ext uri="{FF2B5EF4-FFF2-40B4-BE49-F238E27FC236}">
                        <a16:creationId xmlns:a16="http://schemas.microsoft.com/office/drawing/2014/main" id="{A2F05CBF-17FF-4E25-9F10-2AB2E396F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6" name="Freeform 487">
                    <a:extLst>
                      <a:ext uri="{FF2B5EF4-FFF2-40B4-BE49-F238E27FC236}">
                        <a16:creationId xmlns:a16="http://schemas.microsoft.com/office/drawing/2014/main" id="{2D6E185F-6F53-4CDA-919E-10D7E0235E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3" name="Line 488">
                  <a:extLst>
                    <a:ext uri="{FF2B5EF4-FFF2-40B4-BE49-F238E27FC236}">
                      <a16:creationId xmlns:a16="http://schemas.microsoft.com/office/drawing/2014/main" id="{B3B6BB88-5747-4EAD-94FB-9AC2071C99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0" name="AutoShape 489">
                <a:extLst>
                  <a:ext uri="{FF2B5EF4-FFF2-40B4-BE49-F238E27FC236}">
                    <a16:creationId xmlns:a16="http://schemas.microsoft.com/office/drawing/2014/main" id="{DE73A7DB-99A6-4ED8-BC7B-5F77C3DF1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1" name="Line 490">
                <a:extLst>
                  <a:ext uri="{FF2B5EF4-FFF2-40B4-BE49-F238E27FC236}">
                    <a16:creationId xmlns:a16="http://schemas.microsoft.com/office/drawing/2014/main" id="{5CA37BA9-9C50-44FB-86D0-068E594CA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2" name="Group 475">
            <a:extLst>
              <a:ext uri="{FF2B5EF4-FFF2-40B4-BE49-F238E27FC236}">
                <a16:creationId xmlns:a16="http://schemas.microsoft.com/office/drawing/2014/main" id="{8D2BE5CE-CA5A-447D-900E-5F7F7282183B}"/>
              </a:ext>
            </a:extLst>
          </p:cNvPr>
          <p:cNvGrpSpPr>
            <a:grpSpLocks/>
          </p:cNvGrpSpPr>
          <p:nvPr/>
        </p:nvGrpSpPr>
        <p:grpSpPr bwMode="auto">
          <a:xfrm rot="20659498" flipH="1" flipV="1">
            <a:off x="5814152" y="2178553"/>
            <a:ext cx="700088" cy="320675"/>
            <a:chOff x="4875" y="7237"/>
            <a:chExt cx="4230" cy="1883"/>
          </a:xfrm>
        </p:grpSpPr>
        <p:sp>
          <p:nvSpPr>
            <p:cNvPr id="163" name="Arc 476">
              <a:extLst>
                <a:ext uri="{FF2B5EF4-FFF2-40B4-BE49-F238E27FC236}">
                  <a16:creationId xmlns:a16="http://schemas.microsoft.com/office/drawing/2014/main" id="{48DF67AC-3587-48E3-941D-4456F3096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477">
              <a:extLst>
                <a:ext uri="{FF2B5EF4-FFF2-40B4-BE49-F238E27FC236}">
                  <a16:creationId xmlns:a16="http://schemas.microsoft.com/office/drawing/2014/main" id="{8D1C7109-162E-4BB3-BB1F-9B8F2AFBF3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66" name="Text Box 366">
            <a:extLst>
              <a:ext uri="{FF2B5EF4-FFF2-40B4-BE49-F238E27FC236}">
                <a16:creationId xmlns:a16="http://schemas.microsoft.com/office/drawing/2014/main" id="{7CD747C3-0716-4283-AC61-021176CE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079" y="3211895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  <p:grpSp>
        <p:nvGrpSpPr>
          <p:cNvPr id="206" name="Group 446">
            <a:extLst>
              <a:ext uri="{FF2B5EF4-FFF2-40B4-BE49-F238E27FC236}">
                <a16:creationId xmlns:a16="http://schemas.microsoft.com/office/drawing/2014/main" id="{9D97E3C9-5489-476B-8F4F-D9578CA5123E}"/>
              </a:ext>
            </a:extLst>
          </p:cNvPr>
          <p:cNvGrpSpPr>
            <a:grpSpLocks/>
          </p:cNvGrpSpPr>
          <p:nvPr/>
        </p:nvGrpSpPr>
        <p:grpSpPr bwMode="auto">
          <a:xfrm rot="2796659" flipH="1">
            <a:off x="5367098" y="2933476"/>
            <a:ext cx="311150" cy="490538"/>
            <a:chOff x="2820" y="264"/>
            <a:chExt cx="420" cy="1452"/>
          </a:xfrm>
        </p:grpSpPr>
        <p:sp>
          <p:nvSpPr>
            <p:cNvPr id="207" name="Line 447">
              <a:extLst>
                <a:ext uri="{FF2B5EF4-FFF2-40B4-BE49-F238E27FC236}">
                  <a16:creationId xmlns:a16="http://schemas.microsoft.com/office/drawing/2014/main" id="{617AD842-B59B-4C58-BAF0-A8DDA0063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8" name="Group 448">
              <a:extLst>
                <a:ext uri="{FF2B5EF4-FFF2-40B4-BE49-F238E27FC236}">
                  <a16:creationId xmlns:a16="http://schemas.microsoft.com/office/drawing/2014/main" id="{AB23C4E9-4660-472E-AED3-FB217B9A3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9" name="Group 449">
                <a:extLst>
                  <a:ext uri="{FF2B5EF4-FFF2-40B4-BE49-F238E27FC236}">
                    <a16:creationId xmlns:a16="http://schemas.microsoft.com/office/drawing/2014/main" id="{D4C196F0-6D8F-481E-BC89-7277295B53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2" name="Group 450">
                  <a:extLst>
                    <a:ext uri="{FF2B5EF4-FFF2-40B4-BE49-F238E27FC236}">
                      <a16:creationId xmlns:a16="http://schemas.microsoft.com/office/drawing/2014/main" id="{4DBC4A48-4A9D-4367-8BC3-1717390237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4" name="Group 451">
                    <a:extLst>
                      <a:ext uri="{FF2B5EF4-FFF2-40B4-BE49-F238E27FC236}">
                        <a16:creationId xmlns:a16="http://schemas.microsoft.com/office/drawing/2014/main" id="{A9496F37-B38A-44AA-94D8-FA93960337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7" name="Freeform 452">
                      <a:extLst>
                        <a:ext uri="{FF2B5EF4-FFF2-40B4-BE49-F238E27FC236}">
                          <a16:creationId xmlns:a16="http://schemas.microsoft.com/office/drawing/2014/main" id="{0287CDA5-1006-4C2C-931B-35F2871F91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" name="Freeform 453">
                      <a:extLst>
                        <a:ext uri="{FF2B5EF4-FFF2-40B4-BE49-F238E27FC236}">
                          <a16:creationId xmlns:a16="http://schemas.microsoft.com/office/drawing/2014/main" id="{82EE3285-7E2C-4AC8-B768-16ADB8A6BD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5" name="Freeform 454">
                    <a:extLst>
                      <a:ext uri="{FF2B5EF4-FFF2-40B4-BE49-F238E27FC236}">
                        <a16:creationId xmlns:a16="http://schemas.microsoft.com/office/drawing/2014/main" id="{67CE64C7-6D7E-46C5-94F2-A3F1354A3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6" name="Freeform 455">
                    <a:extLst>
                      <a:ext uri="{FF2B5EF4-FFF2-40B4-BE49-F238E27FC236}">
                        <a16:creationId xmlns:a16="http://schemas.microsoft.com/office/drawing/2014/main" id="{4FBDD930-AE02-47F6-94AF-307C6625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3" name="Line 456">
                  <a:extLst>
                    <a:ext uri="{FF2B5EF4-FFF2-40B4-BE49-F238E27FC236}">
                      <a16:creationId xmlns:a16="http://schemas.microsoft.com/office/drawing/2014/main" id="{D4FAB651-7043-42FB-8B9A-70308D321E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0" name="AutoShape 457">
                <a:extLst>
                  <a:ext uri="{FF2B5EF4-FFF2-40B4-BE49-F238E27FC236}">
                    <a16:creationId xmlns:a16="http://schemas.microsoft.com/office/drawing/2014/main" id="{82989FDE-7EE1-4506-9B1E-C345AB43D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11" name="Line 458">
                <a:extLst>
                  <a:ext uri="{FF2B5EF4-FFF2-40B4-BE49-F238E27FC236}">
                    <a16:creationId xmlns:a16="http://schemas.microsoft.com/office/drawing/2014/main" id="{9EC6EBBE-D007-437F-8DBC-1E3554FDE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20" name="Picture 465" descr="messerflugflieger2">
            <a:extLst>
              <a:ext uri="{FF2B5EF4-FFF2-40B4-BE49-F238E27FC236}">
                <a16:creationId xmlns:a16="http://schemas.microsoft.com/office/drawing/2014/main" id="{21956422-506C-4617-A678-9D232C8F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018406" flipV="1">
            <a:off x="6780397" y="1791478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465" descr="messerflugflieger2">
            <a:extLst>
              <a:ext uri="{FF2B5EF4-FFF2-40B4-BE49-F238E27FC236}">
                <a16:creationId xmlns:a16="http://schemas.microsoft.com/office/drawing/2014/main" id="{6497A982-A569-4ACD-B7DF-DA4BBA16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7536" flipV="1">
            <a:off x="6904818" y="969501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465" descr="messerflugflieger2">
            <a:extLst>
              <a:ext uri="{FF2B5EF4-FFF2-40B4-BE49-F238E27FC236}">
                <a16:creationId xmlns:a16="http://schemas.microsoft.com/office/drawing/2014/main" id="{E6E37867-8229-422D-8044-7D902F37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42308" flipV="1">
            <a:off x="5991591" y="1283044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3" name="Group 475">
            <a:extLst>
              <a:ext uri="{FF2B5EF4-FFF2-40B4-BE49-F238E27FC236}">
                <a16:creationId xmlns:a16="http://schemas.microsoft.com/office/drawing/2014/main" id="{EBF9FA73-691F-4AB3-A6DC-7D4955EFD2AF}"/>
              </a:ext>
            </a:extLst>
          </p:cNvPr>
          <p:cNvGrpSpPr>
            <a:grpSpLocks/>
          </p:cNvGrpSpPr>
          <p:nvPr/>
        </p:nvGrpSpPr>
        <p:grpSpPr bwMode="auto">
          <a:xfrm rot="20356739">
            <a:off x="6678113" y="3037974"/>
            <a:ext cx="700088" cy="320675"/>
            <a:chOff x="4875" y="7237"/>
            <a:chExt cx="4230" cy="1883"/>
          </a:xfrm>
        </p:grpSpPr>
        <p:sp>
          <p:nvSpPr>
            <p:cNvPr id="224" name="Arc 476">
              <a:extLst>
                <a:ext uri="{FF2B5EF4-FFF2-40B4-BE49-F238E27FC236}">
                  <a16:creationId xmlns:a16="http://schemas.microsoft.com/office/drawing/2014/main" id="{1B13B6B5-4C89-4209-B46A-BEC7363EE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AutoShape 477">
              <a:extLst>
                <a:ext uri="{FF2B5EF4-FFF2-40B4-BE49-F238E27FC236}">
                  <a16:creationId xmlns:a16="http://schemas.microsoft.com/office/drawing/2014/main" id="{C01D9748-2573-4CEF-886E-8EDA22F2C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229" name="Text Box 366">
            <a:extLst>
              <a:ext uri="{FF2B5EF4-FFF2-40B4-BE49-F238E27FC236}">
                <a16:creationId xmlns:a16="http://schemas.microsoft.com/office/drawing/2014/main" id="{DE5610EC-05F3-48B1-9706-AC965F04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16" y="1918388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  <p:sp>
        <p:nvSpPr>
          <p:cNvPr id="80" name="Text Box 120">
            <a:extLst>
              <a:ext uri="{FF2B5EF4-FFF2-40B4-BE49-F238E27FC236}">
                <a16:creationId xmlns:a16="http://schemas.microsoft.com/office/drawing/2014/main" id="{623476F1-0E9D-4C0D-B843-EE861C4F304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10" y="1066914"/>
            <a:ext cx="535745" cy="400110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 err="1">
                <a:solidFill>
                  <a:srgbClr val="FF33CC"/>
                </a:solidFill>
              </a:rPr>
              <a:t>or</a:t>
            </a:r>
            <a:endParaRPr lang="de-DE" altLang="de-DE" sz="20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9698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2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8"/>
          <p:cNvSpPr txBox="1">
            <a:spLocks noChangeArrowheads="1"/>
          </p:cNvSpPr>
          <p:nvPr/>
        </p:nvSpPr>
        <p:spPr bwMode="auto">
          <a:xfrm>
            <a:off x="1608138" y="85725"/>
            <a:ext cx="7292975" cy="15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GB" sz="2000" b="1" dirty="0"/>
              <a:t>F-27.10 Trombone with three quarter roll, three quarter roll. 	  Option: Fighter turn with three quarter roll, three 	  quarter roll</a:t>
            </a:r>
            <a:endParaRPr lang="de-DE" sz="2000" dirty="0"/>
          </a:p>
          <a:p>
            <a:pPr defTabSz="793750" eaLnBrk="0" hangingPunct="0"/>
            <a:br>
              <a:rPr lang="en-US" dirty="0"/>
            </a:br>
            <a:endParaRPr lang="de-DE" altLang="de-DE" dirty="0"/>
          </a:p>
        </p:txBody>
      </p:sp>
      <p:sp>
        <p:nvSpPr>
          <p:cNvPr id="86018" name="Text Box 340"/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F-27.10.03</a:t>
            </a:r>
            <a:endParaRPr lang="de-DE" altLang="de-DE" dirty="0"/>
          </a:p>
        </p:txBody>
      </p: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49118226-1C92-473C-8EEE-D3F61611344E}"/>
              </a:ext>
            </a:extLst>
          </p:cNvPr>
          <p:cNvGrpSpPr/>
          <p:nvPr/>
        </p:nvGrpSpPr>
        <p:grpSpPr>
          <a:xfrm>
            <a:off x="4243027" y="1474740"/>
            <a:ext cx="3499667" cy="2574948"/>
            <a:chOff x="4338326" y="1902996"/>
            <a:chExt cx="3305486" cy="2225964"/>
          </a:xfrm>
        </p:grpSpPr>
        <p:sp>
          <p:nvSpPr>
            <p:cNvPr id="106" name="Line 354">
              <a:extLst>
                <a:ext uri="{FF2B5EF4-FFF2-40B4-BE49-F238E27FC236}">
                  <a16:creationId xmlns:a16="http://schemas.microsoft.com/office/drawing/2014/main" id="{F21F4B65-B4B0-497E-82A6-F11BF1D77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6674" y="2524043"/>
              <a:ext cx="1190393" cy="1411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7" name="Gruppieren 2">
              <a:extLst>
                <a:ext uri="{FF2B5EF4-FFF2-40B4-BE49-F238E27FC236}">
                  <a16:creationId xmlns:a16="http://schemas.microsoft.com/office/drawing/2014/main" id="{FC4436AE-ADAA-4FD9-9F89-4D7E3FEE5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6409" y="3646360"/>
              <a:ext cx="917575" cy="482600"/>
              <a:chOff x="5502961" y="3648075"/>
              <a:chExt cx="917575" cy="482600"/>
            </a:xfrm>
          </p:grpSpPr>
          <p:sp>
            <p:nvSpPr>
              <p:cNvPr id="113" name="Arc 356">
                <a:extLst>
                  <a:ext uri="{FF2B5EF4-FFF2-40B4-BE49-F238E27FC236}">
                    <a16:creationId xmlns:a16="http://schemas.microsoft.com/office/drawing/2014/main" id="{1272BD95-F286-4A91-8D3E-DCE644FDFD7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917350" y="3648075"/>
                <a:ext cx="503186" cy="482600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4" name="Line 357">
                <a:extLst>
                  <a:ext uri="{FF2B5EF4-FFF2-40B4-BE49-F238E27FC236}">
                    <a16:creationId xmlns:a16="http://schemas.microsoft.com/office/drawing/2014/main" id="{16539CDF-71CB-4CB5-8F7D-EB6D27DF3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2961" y="4130441"/>
                <a:ext cx="4143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8" name="Group 358">
              <a:extLst>
                <a:ext uri="{FF2B5EF4-FFF2-40B4-BE49-F238E27FC236}">
                  <a16:creationId xmlns:a16="http://schemas.microsoft.com/office/drawing/2014/main" id="{CFA89BCE-D548-43BE-9C6D-892FF515906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38326" y="3418770"/>
              <a:ext cx="917575" cy="482600"/>
              <a:chOff x="1986" y="1974"/>
              <a:chExt cx="744" cy="348"/>
            </a:xfrm>
          </p:grpSpPr>
          <p:sp>
            <p:nvSpPr>
              <p:cNvPr id="111" name="Arc 359">
                <a:extLst>
                  <a:ext uri="{FF2B5EF4-FFF2-40B4-BE49-F238E27FC236}">
                    <a16:creationId xmlns:a16="http://schemas.microsoft.com/office/drawing/2014/main" id="{87618E93-1B51-43F6-863F-0C8C2037948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986" y="1974"/>
                <a:ext cx="408" cy="348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Line 360">
                <a:extLst>
                  <a:ext uri="{FF2B5EF4-FFF2-40B4-BE49-F238E27FC236}">
                    <a16:creationId xmlns:a16="http://schemas.microsoft.com/office/drawing/2014/main" id="{92D3E90C-F33E-4858-8346-BFF9B9799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4" y="232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9" name="Line 364">
              <a:extLst>
                <a:ext uri="{FF2B5EF4-FFF2-40B4-BE49-F238E27FC236}">
                  <a16:creationId xmlns:a16="http://schemas.microsoft.com/office/drawing/2014/main" id="{76841A8E-6CFC-4204-A2D3-BA76D9C1F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5900" y="2042669"/>
              <a:ext cx="1476749" cy="1660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Bogen 109">
              <a:extLst>
                <a:ext uri="{FF2B5EF4-FFF2-40B4-BE49-F238E27FC236}">
                  <a16:creationId xmlns:a16="http://schemas.microsoft.com/office/drawing/2014/main" id="{E269E412-D262-478F-9C4E-44042761ABCA}"/>
                </a:ext>
              </a:extLst>
            </p:cNvPr>
            <p:cNvSpPr/>
            <p:nvPr/>
          </p:nvSpPr>
          <p:spPr bwMode="auto">
            <a:xfrm>
              <a:off x="6595437" y="1902996"/>
              <a:ext cx="1048375" cy="881887"/>
            </a:xfrm>
            <a:prstGeom prst="arc">
              <a:avLst>
                <a:gd name="adj1" fmla="val 13038686"/>
                <a:gd name="adj2" fmla="val 1463481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5" name="AutoShape 349">
            <a:extLst>
              <a:ext uri="{FF2B5EF4-FFF2-40B4-BE49-F238E27FC236}">
                <a16:creationId xmlns:a16="http://schemas.microsoft.com/office/drawing/2014/main" id="{F81A0EA4-274A-4984-8743-311EFCC043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71586" y="371652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16" name="AutoShape 370">
            <a:extLst>
              <a:ext uri="{FF2B5EF4-FFF2-40B4-BE49-F238E27FC236}">
                <a16:creationId xmlns:a16="http://schemas.microsoft.com/office/drawing/2014/main" id="{67A57BEC-EA94-4FA4-B644-9722D31D0A3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04970" y="395960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17" name="Group 446">
            <a:extLst>
              <a:ext uri="{FF2B5EF4-FFF2-40B4-BE49-F238E27FC236}">
                <a16:creationId xmlns:a16="http://schemas.microsoft.com/office/drawing/2014/main" id="{CEC376A9-EE1D-4551-B3EC-E8AC959AC793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246115" y="3541147"/>
            <a:ext cx="311150" cy="490538"/>
            <a:chOff x="2820" y="264"/>
            <a:chExt cx="420" cy="1452"/>
          </a:xfrm>
        </p:grpSpPr>
        <p:sp>
          <p:nvSpPr>
            <p:cNvPr id="118" name="Line 447">
              <a:extLst>
                <a:ext uri="{FF2B5EF4-FFF2-40B4-BE49-F238E27FC236}">
                  <a16:creationId xmlns:a16="http://schemas.microsoft.com/office/drawing/2014/main" id="{EC02536B-1095-455A-8898-FB2100127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448">
              <a:extLst>
                <a:ext uri="{FF2B5EF4-FFF2-40B4-BE49-F238E27FC236}">
                  <a16:creationId xmlns:a16="http://schemas.microsoft.com/office/drawing/2014/main" id="{9DDD51D9-7536-4EEA-AC36-816BBD5E4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449">
                <a:extLst>
                  <a:ext uri="{FF2B5EF4-FFF2-40B4-BE49-F238E27FC236}">
                    <a16:creationId xmlns:a16="http://schemas.microsoft.com/office/drawing/2014/main" id="{48ACBB91-B421-4715-8759-30D1AAB6F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450">
                  <a:extLst>
                    <a:ext uri="{FF2B5EF4-FFF2-40B4-BE49-F238E27FC236}">
                      <a16:creationId xmlns:a16="http://schemas.microsoft.com/office/drawing/2014/main" id="{0E08ED42-B528-4AA7-A6EA-5298FE850E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451">
                    <a:extLst>
                      <a:ext uri="{FF2B5EF4-FFF2-40B4-BE49-F238E27FC236}">
                        <a16:creationId xmlns:a16="http://schemas.microsoft.com/office/drawing/2014/main" id="{0D6F34E4-C3D3-4DF8-A373-D7CE921FCF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452">
                      <a:extLst>
                        <a:ext uri="{FF2B5EF4-FFF2-40B4-BE49-F238E27FC236}">
                          <a16:creationId xmlns:a16="http://schemas.microsoft.com/office/drawing/2014/main" id="{C538D078-2C1E-4C07-BDFB-D84E99704F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453">
                      <a:extLst>
                        <a:ext uri="{FF2B5EF4-FFF2-40B4-BE49-F238E27FC236}">
                          <a16:creationId xmlns:a16="http://schemas.microsoft.com/office/drawing/2014/main" id="{E9266203-F234-419A-A5C8-3734C31CAE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454">
                    <a:extLst>
                      <a:ext uri="{FF2B5EF4-FFF2-40B4-BE49-F238E27FC236}">
                        <a16:creationId xmlns:a16="http://schemas.microsoft.com/office/drawing/2014/main" id="{A4E65842-CBB1-4364-9FFB-4BE1439EBD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455">
                    <a:extLst>
                      <a:ext uri="{FF2B5EF4-FFF2-40B4-BE49-F238E27FC236}">
                        <a16:creationId xmlns:a16="http://schemas.microsoft.com/office/drawing/2014/main" id="{10613BD1-051E-4337-A3A3-3A8CFD92A3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456">
                  <a:extLst>
                    <a:ext uri="{FF2B5EF4-FFF2-40B4-BE49-F238E27FC236}">
                      <a16:creationId xmlns:a16="http://schemas.microsoft.com/office/drawing/2014/main" id="{1567EE95-69C2-4ADD-869C-714100D25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457">
                <a:extLst>
                  <a:ext uri="{FF2B5EF4-FFF2-40B4-BE49-F238E27FC236}">
                    <a16:creationId xmlns:a16="http://schemas.microsoft.com/office/drawing/2014/main" id="{8819DD69-FEEB-4D2D-9FB5-CAFB8AD3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22" name="Line 458">
                <a:extLst>
                  <a:ext uri="{FF2B5EF4-FFF2-40B4-BE49-F238E27FC236}">
                    <a16:creationId xmlns:a16="http://schemas.microsoft.com/office/drawing/2014/main" id="{E3B42594-B5FE-4ABD-AA52-3E70A507F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0" name="Group 459">
            <a:extLst>
              <a:ext uri="{FF2B5EF4-FFF2-40B4-BE49-F238E27FC236}">
                <a16:creationId xmlns:a16="http://schemas.microsoft.com/office/drawing/2014/main" id="{E515031C-441A-4B48-B99F-5A7194BCBCB2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4979610" y="3781996"/>
            <a:ext cx="311150" cy="490538"/>
            <a:chOff x="2820" y="264"/>
            <a:chExt cx="420" cy="1452"/>
          </a:xfrm>
        </p:grpSpPr>
        <p:sp>
          <p:nvSpPr>
            <p:cNvPr id="131" name="Line 460">
              <a:extLst>
                <a:ext uri="{FF2B5EF4-FFF2-40B4-BE49-F238E27FC236}">
                  <a16:creationId xmlns:a16="http://schemas.microsoft.com/office/drawing/2014/main" id="{7B3E6BF5-28DB-480A-84BF-5F738FAC0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2" name="Group 461">
              <a:extLst>
                <a:ext uri="{FF2B5EF4-FFF2-40B4-BE49-F238E27FC236}">
                  <a16:creationId xmlns:a16="http://schemas.microsoft.com/office/drawing/2014/main" id="{27DE40C3-7DED-4A52-A0D4-7F0ECC068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" name="Group 462">
                <a:extLst>
                  <a:ext uri="{FF2B5EF4-FFF2-40B4-BE49-F238E27FC236}">
                    <a16:creationId xmlns:a16="http://schemas.microsoft.com/office/drawing/2014/main" id="{D4105754-F9F0-4DCE-A51A-72C6FA870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6" name="Group 463">
                  <a:extLst>
                    <a:ext uri="{FF2B5EF4-FFF2-40B4-BE49-F238E27FC236}">
                      <a16:creationId xmlns:a16="http://schemas.microsoft.com/office/drawing/2014/main" id="{3CFB31DE-4A57-4420-A922-5683C5871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8" name="Group 464">
                    <a:extLst>
                      <a:ext uri="{FF2B5EF4-FFF2-40B4-BE49-F238E27FC236}">
                        <a16:creationId xmlns:a16="http://schemas.microsoft.com/office/drawing/2014/main" id="{57B9EC0C-94D6-4CD6-B1D7-0DE3C33874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1" name="Freeform 465">
                      <a:extLst>
                        <a:ext uri="{FF2B5EF4-FFF2-40B4-BE49-F238E27FC236}">
                          <a16:creationId xmlns:a16="http://schemas.microsoft.com/office/drawing/2014/main" id="{8EAB4C8E-C8E7-4D00-8EB1-1D146CD1DB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Freeform 466">
                      <a:extLst>
                        <a:ext uri="{FF2B5EF4-FFF2-40B4-BE49-F238E27FC236}">
                          <a16:creationId xmlns:a16="http://schemas.microsoft.com/office/drawing/2014/main" id="{2BD8578B-0377-4446-AD47-8A944DE46E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9" name="Freeform 467">
                    <a:extLst>
                      <a:ext uri="{FF2B5EF4-FFF2-40B4-BE49-F238E27FC236}">
                        <a16:creationId xmlns:a16="http://schemas.microsoft.com/office/drawing/2014/main" id="{A0E3A6A9-E002-4326-A566-C736AA637F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Freeform 468">
                    <a:extLst>
                      <a:ext uri="{FF2B5EF4-FFF2-40B4-BE49-F238E27FC236}">
                        <a16:creationId xmlns:a16="http://schemas.microsoft.com/office/drawing/2014/main" id="{61742B99-A1A7-453F-8F7B-C84627064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7" name="Line 469">
                  <a:extLst>
                    <a:ext uri="{FF2B5EF4-FFF2-40B4-BE49-F238E27FC236}">
                      <a16:creationId xmlns:a16="http://schemas.microsoft.com/office/drawing/2014/main" id="{4BB4AAC7-A1C4-4485-9A61-0B3A40FE2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4" name="AutoShape 470">
                <a:extLst>
                  <a:ext uri="{FF2B5EF4-FFF2-40B4-BE49-F238E27FC236}">
                    <a16:creationId xmlns:a16="http://schemas.microsoft.com/office/drawing/2014/main" id="{82564D30-7E90-49BD-B6E8-477C572DB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35" name="Line 471">
                <a:extLst>
                  <a:ext uri="{FF2B5EF4-FFF2-40B4-BE49-F238E27FC236}">
                    <a16:creationId xmlns:a16="http://schemas.microsoft.com/office/drawing/2014/main" id="{0B59B7D1-B7BA-4233-B4E2-E1B3F47ED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2" name="Group 475">
            <a:extLst>
              <a:ext uri="{FF2B5EF4-FFF2-40B4-BE49-F238E27FC236}">
                <a16:creationId xmlns:a16="http://schemas.microsoft.com/office/drawing/2014/main" id="{8D2BE5CE-CA5A-447D-900E-5F7F7282183B}"/>
              </a:ext>
            </a:extLst>
          </p:cNvPr>
          <p:cNvGrpSpPr>
            <a:grpSpLocks/>
          </p:cNvGrpSpPr>
          <p:nvPr/>
        </p:nvGrpSpPr>
        <p:grpSpPr bwMode="auto">
          <a:xfrm rot="21008968" flipH="1" flipV="1">
            <a:off x="5801534" y="2221052"/>
            <a:ext cx="700088" cy="320675"/>
            <a:chOff x="4875" y="7237"/>
            <a:chExt cx="4230" cy="1883"/>
          </a:xfrm>
        </p:grpSpPr>
        <p:sp>
          <p:nvSpPr>
            <p:cNvPr id="163" name="Arc 476">
              <a:extLst>
                <a:ext uri="{FF2B5EF4-FFF2-40B4-BE49-F238E27FC236}">
                  <a16:creationId xmlns:a16="http://schemas.microsoft.com/office/drawing/2014/main" id="{48DF67AC-3587-48E3-941D-4456F3096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477">
              <a:extLst>
                <a:ext uri="{FF2B5EF4-FFF2-40B4-BE49-F238E27FC236}">
                  <a16:creationId xmlns:a16="http://schemas.microsoft.com/office/drawing/2014/main" id="{8D1C7109-162E-4BB3-BB1F-9B8F2AFBF3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66" name="Text Box 366">
            <a:extLst>
              <a:ext uri="{FF2B5EF4-FFF2-40B4-BE49-F238E27FC236}">
                <a16:creationId xmlns:a16="http://schemas.microsoft.com/office/drawing/2014/main" id="{7CD747C3-0716-4283-AC61-021176CE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079" y="3211895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</a:t>
            </a:r>
          </a:p>
        </p:txBody>
      </p:sp>
      <p:grpSp>
        <p:nvGrpSpPr>
          <p:cNvPr id="223" name="Group 475">
            <a:extLst>
              <a:ext uri="{FF2B5EF4-FFF2-40B4-BE49-F238E27FC236}">
                <a16:creationId xmlns:a16="http://schemas.microsoft.com/office/drawing/2014/main" id="{EBF9FA73-691F-4AB3-A6DC-7D4955EFD2AF}"/>
              </a:ext>
            </a:extLst>
          </p:cNvPr>
          <p:cNvGrpSpPr>
            <a:grpSpLocks/>
          </p:cNvGrpSpPr>
          <p:nvPr/>
        </p:nvGrpSpPr>
        <p:grpSpPr bwMode="auto">
          <a:xfrm rot="20356739">
            <a:off x="6678113" y="3037974"/>
            <a:ext cx="700088" cy="320675"/>
            <a:chOff x="4875" y="7237"/>
            <a:chExt cx="4230" cy="1883"/>
          </a:xfrm>
        </p:grpSpPr>
        <p:sp>
          <p:nvSpPr>
            <p:cNvPr id="224" name="Arc 476">
              <a:extLst>
                <a:ext uri="{FF2B5EF4-FFF2-40B4-BE49-F238E27FC236}">
                  <a16:creationId xmlns:a16="http://schemas.microsoft.com/office/drawing/2014/main" id="{1B13B6B5-4C89-4209-B46A-BEC7363EE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AutoShape 477">
              <a:extLst>
                <a:ext uri="{FF2B5EF4-FFF2-40B4-BE49-F238E27FC236}">
                  <a16:creationId xmlns:a16="http://schemas.microsoft.com/office/drawing/2014/main" id="{C01D9748-2573-4CEF-886E-8EDA22F2C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229" name="Text Box 366">
            <a:extLst>
              <a:ext uri="{FF2B5EF4-FFF2-40B4-BE49-F238E27FC236}">
                <a16:creationId xmlns:a16="http://schemas.microsoft.com/office/drawing/2014/main" id="{DE5610EC-05F3-48B1-9706-AC965F04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905" y="1955402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</a:t>
            </a:r>
          </a:p>
        </p:txBody>
      </p:sp>
      <p:sp>
        <p:nvSpPr>
          <p:cNvPr id="82" name="Text Box 100">
            <a:extLst>
              <a:ext uri="{FF2B5EF4-FFF2-40B4-BE49-F238E27FC236}">
                <a16:creationId xmlns:a16="http://schemas.microsoft.com/office/drawing/2014/main" id="{4185A9CC-F11E-4037-9C31-86B12A9C7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113" y="1514391"/>
            <a:ext cx="40531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3" name="Oval 384">
            <a:extLst>
              <a:ext uri="{FF2B5EF4-FFF2-40B4-BE49-F238E27FC236}">
                <a16:creationId xmlns:a16="http://schemas.microsoft.com/office/drawing/2014/main" id="{3C390F85-8760-4965-8E1A-AE07E0DBA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776" y="2735085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4" name="Text Box 101">
            <a:extLst>
              <a:ext uri="{FF2B5EF4-FFF2-40B4-BE49-F238E27FC236}">
                <a16:creationId xmlns:a16="http://schemas.microsoft.com/office/drawing/2014/main" id="{ED3B0E7D-AEFE-4894-ABFF-D6B39EF0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647" y="3241744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5" name="Oval 384">
            <a:extLst>
              <a:ext uri="{FF2B5EF4-FFF2-40B4-BE49-F238E27FC236}">
                <a16:creationId xmlns:a16="http://schemas.microsoft.com/office/drawing/2014/main" id="{093C0B01-2C43-40D5-BC73-D6E3B3A3C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143" y="1489229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6" name="Oval 384">
            <a:extLst>
              <a:ext uri="{FF2B5EF4-FFF2-40B4-BE49-F238E27FC236}">
                <a16:creationId xmlns:a16="http://schemas.microsoft.com/office/drawing/2014/main" id="{7DF5CD7A-4CD4-47B6-9E24-9A6215134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470" y="3007078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87" name="Group 14">
            <a:extLst>
              <a:ext uri="{FF2B5EF4-FFF2-40B4-BE49-F238E27FC236}">
                <a16:creationId xmlns:a16="http://schemas.microsoft.com/office/drawing/2014/main" id="{25E634EF-3DB7-4551-B161-E2B30E54CEA7}"/>
              </a:ext>
            </a:extLst>
          </p:cNvPr>
          <p:cNvGrpSpPr>
            <a:grpSpLocks/>
          </p:cNvGrpSpPr>
          <p:nvPr/>
        </p:nvGrpSpPr>
        <p:grpSpPr bwMode="auto">
          <a:xfrm>
            <a:off x="6325155" y="3228898"/>
            <a:ext cx="1057275" cy="954088"/>
            <a:chOff x="4164" y="1916"/>
            <a:chExt cx="666" cy="601"/>
          </a:xfrm>
        </p:grpSpPr>
        <p:grpSp>
          <p:nvGrpSpPr>
            <p:cNvPr id="88" name="Group 15">
              <a:extLst>
                <a:ext uri="{FF2B5EF4-FFF2-40B4-BE49-F238E27FC236}">
                  <a16:creationId xmlns:a16="http://schemas.microsoft.com/office/drawing/2014/main" id="{23B39554-3798-4C93-A4C3-23D8FB73BE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16"/>
              <a:ext cx="636" cy="601"/>
              <a:chOff x="2287" y="1612"/>
              <a:chExt cx="636" cy="548"/>
            </a:xfrm>
          </p:grpSpPr>
          <p:sp>
            <p:nvSpPr>
              <p:cNvPr id="90" name="Line 16">
                <a:extLst>
                  <a:ext uri="{FF2B5EF4-FFF2-40B4-BE49-F238E27FC236}">
                    <a16:creationId xmlns:a16="http://schemas.microsoft.com/office/drawing/2014/main" id="{4DF5C3FA-1E36-47F1-93AB-94C9FD044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17">
                <a:extLst>
                  <a:ext uri="{FF2B5EF4-FFF2-40B4-BE49-F238E27FC236}">
                    <a16:creationId xmlns:a16="http://schemas.microsoft.com/office/drawing/2014/main" id="{E6E346CE-887D-4104-BFFE-40E9B6CF8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6" y="1612"/>
                <a:ext cx="477" cy="5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sp>
          <p:nvSpPr>
            <p:cNvPr id="89" name="Text Box 18">
              <a:extLst>
                <a:ext uri="{FF2B5EF4-FFF2-40B4-BE49-F238E27FC236}">
                  <a16:creationId xmlns:a16="http://schemas.microsoft.com/office/drawing/2014/main" id="{02FD09A3-BB29-4293-9B3B-5628CFF54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sp>
        <p:nvSpPr>
          <p:cNvPr id="92" name="Oval 106">
            <a:extLst>
              <a:ext uri="{FF2B5EF4-FFF2-40B4-BE49-F238E27FC236}">
                <a16:creationId xmlns:a16="http://schemas.microsoft.com/office/drawing/2014/main" id="{6E04E54A-4208-45F7-8958-8E023C0D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962" y="15606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3" name="Oval 106">
            <a:extLst>
              <a:ext uri="{FF2B5EF4-FFF2-40B4-BE49-F238E27FC236}">
                <a16:creationId xmlns:a16="http://schemas.microsoft.com/office/drawing/2014/main" id="{B5EA36F8-8B80-44BB-8190-557A575D5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378" y="205842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4" name="Oval 106">
            <a:extLst>
              <a:ext uri="{FF2B5EF4-FFF2-40B4-BE49-F238E27FC236}">
                <a16:creationId xmlns:a16="http://schemas.microsoft.com/office/drawing/2014/main" id="{BDD15C25-23B2-41A2-9C02-6792C872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367" y="289742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5" name="Oval 106">
            <a:extLst>
              <a:ext uri="{FF2B5EF4-FFF2-40B4-BE49-F238E27FC236}">
                <a16:creationId xmlns:a16="http://schemas.microsoft.com/office/drawing/2014/main" id="{3DF1EAC6-61BA-4489-A52B-65050A7F2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288" y="37197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6" name="Oval 106">
            <a:extLst>
              <a:ext uri="{FF2B5EF4-FFF2-40B4-BE49-F238E27FC236}">
                <a16:creationId xmlns:a16="http://schemas.microsoft.com/office/drawing/2014/main" id="{C0D5F775-4679-4D51-A24A-8C46F8DC5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258" y="395263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7" name="Oval 106">
            <a:extLst>
              <a:ext uri="{FF2B5EF4-FFF2-40B4-BE49-F238E27FC236}">
                <a16:creationId xmlns:a16="http://schemas.microsoft.com/office/drawing/2014/main" id="{0B25B200-A37B-4548-8229-5D199690E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829" y="341838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8" name="Oval 106">
            <a:extLst>
              <a:ext uri="{FF2B5EF4-FFF2-40B4-BE49-F238E27FC236}">
                <a16:creationId xmlns:a16="http://schemas.microsoft.com/office/drawing/2014/main" id="{F731EBE7-6C23-4BD4-801A-3215795DE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191" y="24624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9" name="Oval 106">
            <a:extLst>
              <a:ext uri="{FF2B5EF4-FFF2-40B4-BE49-F238E27FC236}">
                <a16:creationId xmlns:a16="http://schemas.microsoft.com/office/drawing/2014/main" id="{B7EA8CAD-0F63-4BD4-B237-44CC7934A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941" y="367529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0" name="Text Box 151">
            <a:extLst>
              <a:ext uri="{FF2B5EF4-FFF2-40B4-BE49-F238E27FC236}">
                <a16:creationId xmlns:a16="http://schemas.microsoft.com/office/drawing/2014/main" id="{4BD391E0-5711-48F5-968C-35F365DA7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05" y="2032330"/>
            <a:ext cx="2428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During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Knife</a:t>
            </a:r>
            <a:r>
              <a:rPr lang="de-DE" altLang="de-DE" sz="1600" b="1" dirty="0">
                <a:solidFill>
                  <a:srgbClr val="0000FF"/>
                </a:solidFill>
              </a:rPr>
              <a:t> Edge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wing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in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vertical</a:t>
            </a:r>
            <a:r>
              <a:rPr lang="de-DE" altLang="de-DE" sz="1600" b="1" dirty="0">
                <a:solidFill>
                  <a:srgbClr val="0000FF"/>
                </a:solidFill>
              </a:rPr>
              <a:t> plane.</a:t>
            </a:r>
          </a:p>
        </p:txBody>
      </p:sp>
    </p:spTree>
    <p:extLst>
      <p:ext uri="{BB962C8B-B14F-4D97-AF65-F5344CB8AC3E}">
        <p14:creationId xmlns:p14="http://schemas.microsoft.com/office/powerpoint/2010/main" val="291571051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utoUpdateAnimBg="0"/>
      <p:bldP spid="84" grpId="0" animBg="1"/>
      <p:bldP spid="1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8"/>
          <p:cNvSpPr txBox="1">
            <a:spLocks noChangeArrowheads="1"/>
          </p:cNvSpPr>
          <p:nvPr/>
        </p:nvSpPr>
        <p:spPr bwMode="auto">
          <a:xfrm>
            <a:off x="1608138" y="85725"/>
            <a:ext cx="7292975" cy="15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GB" sz="2000" b="1" dirty="0"/>
              <a:t>F-27.10 Trombone with three quarter roll, three quarter roll. 	  Option: Fighter turn with three quarter roll, three 	  quarter roll</a:t>
            </a:r>
            <a:endParaRPr lang="de-DE" sz="2000" dirty="0"/>
          </a:p>
          <a:p>
            <a:pPr defTabSz="793750" eaLnBrk="0" hangingPunct="0"/>
            <a:br>
              <a:rPr lang="en-US" dirty="0"/>
            </a:br>
            <a:endParaRPr lang="de-DE" altLang="de-DE" dirty="0"/>
          </a:p>
        </p:txBody>
      </p:sp>
      <p:sp>
        <p:nvSpPr>
          <p:cNvPr id="86018" name="Text Box 340"/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F-27.10.04</a:t>
            </a:r>
            <a:endParaRPr lang="de-DE" altLang="de-DE" dirty="0"/>
          </a:p>
        </p:txBody>
      </p:sp>
      <p:sp>
        <p:nvSpPr>
          <p:cNvPr id="86019" name="Text Box 546"/>
          <p:cNvSpPr txBox="1">
            <a:spLocks noChangeArrowheads="1"/>
          </p:cNvSpPr>
          <p:nvPr/>
        </p:nvSpPr>
        <p:spPr bwMode="auto">
          <a:xfrm>
            <a:off x="2020888" y="5321300"/>
            <a:ext cx="6932612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inverted, push through a ⅛ loop into a 45° upline, perform a ¾ roll, perform a half pushed knife edge circle into a 45° knife-edge downline, perform a ¾ roll, pull through a ⅛ loop, exit upright.</a:t>
            </a:r>
            <a:endParaRPr lang="de-DE" sz="1600" b="1" dirty="0"/>
          </a:p>
        </p:txBody>
      </p:sp>
      <p:sp>
        <p:nvSpPr>
          <p:cNvPr id="106" name="Line 354">
            <a:extLst>
              <a:ext uri="{FF2B5EF4-FFF2-40B4-BE49-F238E27FC236}">
                <a16:creationId xmlns:a16="http://schemas.microsoft.com/office/drawing/2014/main" id="{F21F4B65-B4B0-497E-82A6-F11BF1D777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468" y="2193154"/>
            <a:ext cx="1260323" cy="16326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7" name="Gruppieren 2">
            <a:extLst>
              <a:ext uri="{FF2B5EF4-FFF2-40B4-BE49-F238E27FC236}">
                <a16:creationId xmlns:a16="http://schemas.microsoft.com/office/drawing/2014/main" id="{FC4436AE-ADAA-4FD9-9F89-4D7E3FEE5067}"/>
              </a:ext>
            </a:extLst>
          </p:cNvPr>
          <p:cNvGrpSpPr>
            <a:grpSpLocks/>
          </p:cNvGrpSpPr>
          <p:nvPr/>
        </p:nvGrpSpPr>
        <p:grpSpPr bwMode="auto">
          <a:xfrm>
            <a:off x="5479729" y="3491427"/>
            <a:ext cx="971478" cy="558261"/>
            <a:chOff x="5502961" y="3648075"/>
            <a:chExt cx="917575" cy="482600"/>
          </a:xfrm>
        </p:grpSpPr>
        <p:sp>
          <p:nvSpPr>
            <p:cNvPr id="113" name="Arc 356">
              <a:extLst>
                <a:ext uri="{FF2B5EF4-FFF2-40B4-BE49-F238E27FC236}">
                  <a16:creationId xmlns:a16="http://schemas.microsoft.com/office/drawing/2014/main" id="{1272BD95-F286-4A91-8D3E-DCE644FDFD7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17350" y="3648075"/>
              <a:ext cx="503186" cy="482600"/>
            </a:xfrm>
            <a:custGeom>
              <a:avLst/>
              <a:gdLst>
                <a:gd name="T0" fmla="*/ 0 w 19398"/>
                <a:gd name="T1" fmla="*/ 0 h 21600"/>
                <a:gd name="T2" fmla="*/ 0 w 19398"/>
                <a:gd name="T3" fmla="*/ 0 h 21600"/>
                <a:gd name="T4" fmla="*/ 0 w 193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98" h="21600" fill="none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</a:path>
                <a:path w="19398" h="21600" stroke="0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  <a:lnTo>
                    <a:pt x="1972" y="2160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" name="Line 357">
              <a:extLst>
                <a:ext uri="{FF2B5EF4-FFF2-40B4-BE49-F238E27FC236}">
                  <a16:creationId xmlns:a16="http://schemas.microsoft.com/office/drawing/2014/main" id="{16539CDF-71CB-4CB5-8F7D-EB6D27DF3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2961" y="4130441"/>
              <a:ext cx="414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8" name="Group 358">
            <a:extLst>
              <a:ext uri="{FF2B5EF4-FFF2-40B4-BE49-F238E27FC236}">
                <a16:creationId xmlns:a16="http://schemas.microsoft.com/office/drawing/2014/main" id="{CFA89BCE-D548-43BE-9C6D-892FF515906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43027" y="3228155"/>
            <a:ext cx="971478" cy="558261"/>
            <a:chOff x="1986" y="1974"/>
            <a:chExt cx="744" cy="348"/>
          </a:xfrm>
        </p:grpSpPr>
        <p:sp>
          <p:nvSpPr>
            <p:cNvPr id="111" name="Arc 359">
              <a:extLst>
                <a:ext uri="{FF2B5EF4-FFF2-40B4-BE49-F238E27FC236}">
                  <a16:creationId xmlns:a16="http://schemas.microsoft.com/office/drawing/2014/main" id="{87618E93-1B51-43F6-863F-0C8C2037948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986" y="1974"/>
              <a:ext cx="408" cy="348"/>
            </a:xfrm>
            <a:custGeom>
              <a:avLst/>
              <a:gdLst>
                <a:gd name="T0" fmla="*/ 0 w 19398"/>
                <a:gd name="T1" fmla="*/ 0 h 21600"/>
                <a:gd name="T2" fmla="*/ 0 w 19398"/>
                <a:gd name="T3" fmla="*/ 0 h 21600"/>
                <a:gd name="T4" fmla="*/ 0 w 193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98" h="21600" fill="none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</a:path>
                <a:path w="19398" h="21600" stroke="0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  <a:lnTo>
                    <a:pt x="1972" y="2160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360">
              <a:extLst>
                <a:ext uri="{FF2B5EF4-FFF2-40B4-BE49-F238E27FC236}">
                  <a16:creationId xmlns:a16="http://schemas.microsoft.com/office/drawing/2014/main" id="{92D3E90C-F33E-4858-8346-BFF9B9799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4" y="232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9" name="Line 364">
            <a:extLst>
              <a:ext uri="{FF2B5EF4-FFF2-40B4-BE49-F238E27FC236}">
                <a16:creationId xmlns:a16="http://schemas.microsoft.com/office/drawing/2014/main" id="{76841A8E-6CFC-4204-A2D3-BA76D9C1FF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4504" y="1619719"/>
            <a:ext cx="1541396" cy="19374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Bogen 109">
            <a:extLst>
              <a:ext uri="{FF2B5EF4-FFF2-40B4-BE49-F238E27FC236}">
                <a16:creationId xmlns:a16="http://schemas.microsoft.com/office/drawing/2014/main" id="{E269E412-D262-478F-9C4E-44042761ABCA}"/>
              </a:ext>
            </a:extLst>
          </p:cNvPr>
          <p:cNvSpPr/>
          <p:nvPr/>
        </p:nvSpPr>
        <p:spPr bwMode="auto">
          <a:xfrm>
            <a:off x="6641342" y="1407044"/>
            <a:ext cx="1104946" cy="1127189"/>
          </a:xfrm>
          <a:prstGeom prst="arc">
            <a:avLst>
              <a:gd name="adj1" fmla="val 13258370"/>
              <a:gd name="adj2" fmla="val 146348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AutoShape 349">
            <a:extLst>
              <a:ext uri="{FF2B5EF4-FFF2-40B4-BE49-F238E27FC236}">
                <a16:creationId xmlns:a16="http://schemas.microsoft.com/office/drawing/2014/main" id="{F81A0EA4-274A-4984-8743-311EFCC043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40005" y="371219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16" name="AutoShape 370">
            <a:extLst>
              <a:ext uri="{FF2B5EF4-FFF2-40B4-BE49-F238E27FC236}">
                <a16:creationId xmlns:a16="http://schemas.microsoft.com/office/drawing/2014/main" id="{67A57BEC-EA94-4FA4-B644-9722D31D0A3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66355" y="396026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17" name="Group 446">
            <a:extLst>
              <a:ext uri="{FF2B5EF4-FFF2-40B4-BE49-F238E27FC236}">
                <a16:creationId xmlns:a16="http://schemas.microsoft.com/office/drawing/2014/main" id="{CEC376A9-EE1D-4551-B3EC-E8AC959AC793}"/>
              </a:ext>
            </a:extLst>
          </p:cNvPr>
          <p:cNvGrpSpPr>
            <a:grpSpLocks/>
          </p:cNvGrpSpPr>
          <p:nvPr/>
        </p:nvGrpSpPr>
        <p:grpSpPr bwMode="auto">
          <a:xfrm rot="13242661" flipH="1">
            <a:off x="6464873" y="3358688"/>
            <a:ext cx="311150" cy="490538"/>
            <a:chOff x="2820" y="264"/>
            <a:chExt cx="420" cy="1452"/>
          </a:xfrm>
        </p:grpSpPr>
        <p:sp>
          <p:nvSpPr>
            <p:cNvPr id="118" name="Line 447">
              <a:extLst>
                <a:ext uri="{FF2B5EF4-FFF2-40B4-BE49-F238E27FC236}">
                  <a16:creationId xmlns:a16="http://schemas.microsoft.com/office/drawing/2014/main" id="{EC02536B-1095-455A-8898-FB2100127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448">
              <a:extLst>
                <a:ext uri="{FF2B5EF4-FFF2-40B4-BE49-F238E27FC236}">
                  <a16:creationId xmlns:a16="http://schemas.microsoft.com/office/drawing/2014/main" id="{9DDD51D9-7536-4EEA-AC36-816BBD5E4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449">
                <a:extLst>
                  <a:ext uri="{FF2B5EF4-FFF2-40B4-BE49-F238E27FC236}">
                    <a16:creationId xmlns:a16="http://schemas.microsoft.com/office/drawing/2014/main" id="{48ACBB91-B421-4715-8759-30D1AAB6F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450">
                  <a:extLst>
                    <a:ext uri="{FF2B5EF4-FFF2-40B4-BE49-F238E27FC236}">
                      <a16:creationId xmlns:a16="http://schemas.microsoft.com/office/drawing/2014/main" id="{0E08ED42-B528-4AA7-A6EA-5298FE850E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451">
                    <a:extLst>
                      <a:ext uri="{FF2B5EF4-FFF2-40B4-BE49-F238E27FC236}">
                        <a16:creationId xmlns:a16="http://schemas.microsoft.com/office/drawing/2014/main" id="{0D6F34E4-C3D3-4DF8-A373-D7CE921FCF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452">
                      <a:extLst>
                        <a:ext uri="{FF2B5EF4-FFF2-40B4-BE49-F238E27FC236}">
                          <a16:creationId xmlns:a16="http://schemas.microsoft.com/office/drawing/2014/main" id="{C538D078-2C1E-4C07-BDFB-D84E99704F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453">
                      <a:extLst>
                        <a:ext uri="{FF2B5EF4-FFF2-40B4-BE49-F238E27FC236}">
                          <a16:creationId xmlns:a16="http://schemas.microsoft.com/office/drawing/2014/main" id="{E9266203-F234-419A-A5C8-3734C31CAE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454">
                    <a:extLst>
                      <a:ext uri="{FF2B5EF4-FFF2-40B4-BE49-F238E27FC236}">
                        <a16:creationId xmlns:a16="http://schemas.microsoft.com/office/drawing/2014/main" id="{A4E65842-CBB1-4364-9FFB-4BE1439EBD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455">
                    <a:extLst>
                      <a:ext uri="{FF2B5EF4-FFF2-40B4-BE49-F238E27FC236}">
                        <a16:creationId xmlns:a16="http://schemas.microsoft.com/office/drawing/2014/main" id="{10613BD1-051E-4337-A3A3-3A8CFD92A3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456">
                  <a:extLst>
                    <a:ext uri="{FF2B5EF4-FFF2-40B4-BE49-F238E27FC236}">
                      <a16:creationId xmlns:a16="http://schemas.microsoft.com/office/drawing/2014/main" id="{1567EE95-69C2-4ADD-869C-714100D25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457">
                <a:extLst>
                  <a:ext uri="{FF2B5EF4-FFF2-40B4-BE49-F238E27FC236}">
                    <a16:creationId xmlns:a16="http://schemas.microsoft.com/office/drawing/2014/main" id="{8819DD69-FEEB-4D2D-9FB5-CAFB8AD3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22" name="Line 458">
                <a:extLst>
                  <a:ext uri="{FF2B5EF4-FFF2-40B4-BE49-F238E27FC236}">
                    <a16:creationId xmlns:a16="http://schemas.microsoft.com/office/drawing/2014/main" id="{E3B42594-B5FE-4ABD-AA52-3E70A507F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0" name="Group 459">
            <a:extLst>
              <a:ext uri="{FF2B5EF4-FFF2-40B4-BE49-F238E27FC236}">
                <a16:creationId xmlns:a16="http://schemas.microsoft.com/office/drawing/2014/main" id="{E515031C-441A-4B48-B99F-5A7194BCBCB2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4537614" y="3814103"/>
            <a:ext cx="311150" cy="490538"/>
            <a:chOff x="2820" y="264"/>
            <a:chExt cx="420" cy="1452"/>
          </a:xfrm>
        </p:grpSpPr>
        <p:sp>
          <p:nvSpPr>
            <p:cNvPr id="131" name="Line 460">
              <a:extLst>
                <a:ext uri="{FF2B5EF4-FFF2-40B4-BE49-F238E27FC236}">
                  <a16:creationId xmlns:a16="http://schemas.microsoft.com/office/drawing/2014/main" id="{7B3E6BF5-28DB-480A-84BF-5F738FAC0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2" name="Group 461">
              <a:extLst>
                <a:ext uri="{FF2B5EF4-FFF2-40B4-BE49-F238E27FC236}">
                  <a16:creationId xmlns:a16="http://schemas.microsoft.com/office/drawing/2014/main" id="{27DE40C3-7DED-4A52-A0D4-7F0ECC068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" name="Group 462">
                <a:extLst>
                  <a:ext uri="{FF2B5EF4-FFF2-40B4-BE49-F238E27FC236}">
                    <a16:creationId xmlns:a16="http://schemas.microsoft.com/office/drawing/2014/main" id="{D4105754-F9F0-4DCE-A51A-72C6FA870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6" name="Group 463">
                  <a:extLst>
                    <a:ext uri="{FF2B5EF4-FFF2-40B4-BE49-F238E27FC236}">
                      <a16:creationId xmlns:a16="http://schemas.microsoft.com/office/drawing/2014/main" id="{3CFB31DE-4A57-4420-A922-5683C5871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8" name="Group 464">
                    <a:extLst>
                      <a:ext uri="{FF2B5EF4-FFF2-40B4-BE49-F238E27FC236}">
                        <a16:creationId xmlns:a16="http://schemas.microsoft.com/office/drawing/2014/main" id="{57B9EC0C-94D6-4CD6-B1D7-0DE3C33874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1" name="Freeform 465">
                      <a:extLst>
                        <a:ext uri="{FF2B5EF4-FFF2-40B4-BE49-F238E27FC236}">
                          <a16:creationId xmlns:a16="http://schemas.microsoft.com/office/drawing/2014/main" id="{8EAB4C8E-C8E7-4D00-8EB1-1D146CD1DB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Freeform 466">
                      <a:extLst>
                        <a:ext uri="{FF2B5EF4-FFF2-40B4-BE49-F238E27FC236}">
                          <a16:creationId xmlns:a16="http://schemas.microsoft.com/office/drawing/2014/main" id="{2BD8578B-0377-4446-AD47-8A944DE46E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9" name="Freeform 467">
                    <a:extLst>
                      <a:ext uri="{FF2B5EF4-FFF2-40B4-BE49-F238E27FC236}">
                        <a16:creationId xmlns:a16="http://schemas.microsoft.com/office/drawing/2014/main" id="{A0E3A6A9-E002-4326-A566-C736AA637F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Freeform 468">
                    <a:extLst>
                      <a:ext uri="{FF2B5EF4-FFF2-40B4-BE49-F238E27FC236}">
                        <a16:creationId xmlns:a16="http://schemas.microsoft.com/office/drawing/2014/main" id="{61742B99-A1A7-453F-8F7B-C84627064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7" name="Line 469">
                  <a:extLst>
                    <a:ext uri="{FF2B5EF4-FFF2-40B4-BE49-F238E27FC236}">
                      <a16:creationId xmlns:a16="http://schemas.microsoft.com/office/drawing/2014/main" id="{4BB4AAC7-A1C4-4485-9A61-0B3A40FE2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4" name="AutoShape 470">
                <a:extLst>
                  <a:ext uri="{FF2B5EF4-FFF2-40B4-BE49-F238E27FC236}">
                    <a16:creationId xmlns:a16="http://schemas.microsoft.com/office/drawing/2014/main" id="{82564D30-7E90-49BD-B6E8-477C572DB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35" name="Line 471">
                <a:extLst>
                  <a:ext uri="{FF2B5EF4-FFF2-40B4-BE49-F238E27FC236}">
                    <a16:creationId xmlns:a16="http://schemas.microsoft.com/office/drawing/2014/main" id="{0B59B7D1-B7BA-4233-B4E2-E1B3F47ED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2" name="Group 475">
            <a:extLst>
              <a:ext uri="{FF2B5EF4-FFF2-40B4-BE49-F238E27FC236}">
                <a16:creationId xmlns:a16="http://schemas.microsoft.com/office/drawing/2014/main" id="{8D2BE5CE-CA5A-447D-900E-5F7F7282183B}"/>
              </a:ext>
            </a:extLst>
          </p:cNvPr>
          <p:cNvGrpSpPr>
            <a:grpSpLocks/>
          </p:cNvGrpSpPr>
          <p:nvPr/>
        </p:nvGrpSpPr>
        <p:grpSpPr bwMode="auto">
          <a:xfrm rot="21048986" flipH="1" flipV="1">
            <a:off x="5821213" y="2166131"/>
            <a:ext cx="700088" cy="320675"/>
            <a:chOff x="4875" y="7237"/>
            <a:chExt cx="4230" cy="1883"/>
          </a:xfrm>
        </p:grpSpPr>
        <p:sp>
          <p:nvSpPr>
            <p:cNvPr id="163" name="Arc 476">
              <a:extLst>
                <a:ext uri="{FF2B5EF4-FFF2-40B4-BE49-F238E27FC236}">
                  <a16:creationId xmlns:a16="http://schemas.microsoft.com/office/drawing/2014/main" id="{48DF67AC-3587-48E3-941D-4456F3096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477">
              <a:extLst>
                <a:ext uri="{FF2B5EF4-FFF2-40B4-BE49-F238E27FC236}">
                  <a16:creationId xmlns:a16="http://schemas.microsoft.com/office/drawing/2014/main" id="{8D1C7109-162E-4BB3-BB1F-9B8F2AFBF3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66" name="Text Box 366">
            <a:extLst>
              <a:ext uri="{FF2B5EF4-FFF2-40B4-BE49-F238E27FC236}">
                <a16:creationId xmlns:a16="http://schemas.microsoft.com/office/drawing/2014/main" id="{7CD747C3-0716-4283-AC61-021176CE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743" y="1851096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  <p:grpSp>
        <p:nvGrpSpPr>
          <p:cNvPr id="206" name="Group 446">
            <a:extLst>
              <a:ext uri="{FF2B5EF4-FFF2-40B4-BE49-F238E27FC236}">
                <a16:creationId xmlns:a16="http://schemas.microsoft.com/office/drawing/2014/main" id="{9D97E3C9-5489-476B-8F4F-D9578CA5123E}"/>
              </a:ext>
            </a:extLst>
          </p:cNvPr>
          <p:cNvGrpSpPr>
            <a:grpSpLocks/>
          </p:cNvGrpSpPr>
          <p:nvPr/>
        </p:nvGrpSpPr>
        <p:grpSpPr bwMode="auto">
          <a:xfrm rot="2530572" flipH="1">
            <a:off x="5513591" y="2778522"/>
            <a:ext cx="311150" cy="490538"/>
            <a:chOff x="2820" y="264"/>
            <a:chExt cx="420" cy="1452"/>
          </a:xfrm>
        </p:grpSpPr>
        <p:sp>
          <p:nvSpPr>
            <p:cNvPr id="207" name="Line 447">
              <a:extLst>
                <a:ext uri="{FF2B5EF4-FFF2-40B4-BE49-F238E27FC236}">
                  <a16:creationId xmlns:a16="http://schemas.microsoft.com/office/drawing/2014/main" id="{617AD842-B59B-4C58-BAF0-A8DDA0063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8" name="Group 448">
              <a:extLst>
                <a:ext uri="{FF2B5EF4-FFF2-40B4-BE49-F238E27FC236}">
                  <a16:creationId xmlns:a16="http://schemas.microsoft.com/office/drawing/2014/main" id="{AB23C4E9-4660-472E-AED3-FB217B9A3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9" name="Group 449">
                <a:extLst>
                  <a:ext uri="{FF2B5EF4-FFF2-40B4-BE49-F238E27FC236}">
                    <a16:creationId xmlns:a16="http://schemas.microsoft.com/office/drawing/2014/main" id="{D4C196F0-6D8F-481E-BC89-7277295B53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2" name="Group 450">
                  <a:extLst>
                    <a:ext uri="{FF2B5EF4-FFF2-40B4-BE49-F238E27FC236}">
                      <a16:creationId xmlns:a16="http://schemas.microsoft.com/office/drawing/2014/main" id="{4DBC4A48-4A9D-4367-8BC3-1717390237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4" name="Group 451">
                    <a:extLst>
                      <a:ext uri="{FF2B5EF4-FFF2-40B4-BE49-F238E27FC236}">
                        <a16:creationId xmlns:a16="http://schemas.microsoft.com/office/drawing/2014/main" id="{A9496F37-B38A-44AA-94D8-FA93960337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7" name="Freeform 452">
                      <a:extLst>
                        <a:ext uri="{FF2B5EF4-FFF2-40B4-BE49-F238E27FC236}">
                          <a16:creationId xmlns:a16="http://schemas.microsoft.com/office/drawing/2014/main" id="{0287CDA5-1006-4C2C-931B-35F2871F91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" name="Freeform 453">
                      <a:extLst>
                        <a:ext uri="{FF2B5EF4-FFF2-40B4-BE49-F238E27FC236}">
                          <a16:creationId xmlns:a16="http://schemas.microsoft.com/office/drawing/2014/main" id="{82EE3285-7E2C-4AC8-B768-16ADB8A6BD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5" name="Freeform 454">
                    <a:extLst>
                      <a:ext uri="{FF2B5EF4-FFF2-40B4-BE49-F238E27FC236}">
                        <a16:creationId xmlns:a16="http://schemas.microsoft.com/office/drawing/2014/main" id="{67CE64C7-6D7E-46C5-94F2-A3F1354A3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6" name="Freeform 455">
                    <a:extLst>
                      <a:ext uri="{FF2B5EF4-FFF2-40B4-BE49-F238E27FC236}">
                        <a16:creationId xmlns:a16="http://schemas.microsoft.com/office/drawing/2014/main" id="{4FBDD930-AE02-47F6-94AF-307C6625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3" name="Line 456">
                  <a:extLst>
                    <a:ext uri="{FF2B5EF4-FFF2-40B4-BE49-F238E27FC236}">
                      <a16:creationId xmlns:a16="http://schemas.microsoft.com/office/drawing/2014/main" id="{D4FAB651-7043-42FB-8B9A-70308D321E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0" name="AutoShape 457">
                <a:extLst>
                  <a:ext uri="{FF2B5EF4-FFF2-40B4-BE49-F238E27FC236}">
                    <a16:creationId xmlns:a16="http://schemas.microsoft.com/office/drawing/2014/main" id="{82989FDE-7EE1-4506-9B1E-C345AB43D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11" name="Line 458">
                <a:extLst>
                  <a:ext uri="{FF2B5EF4-FFF2-40B4-BE49-F238E27FC236}">
                    <a16:creationId xmlns:a16="http://schemas.microsoft.com/office/drawing/2014/main" id="{9EC6EBBE-D007-437F-8DBC-1E3554FDE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22" name="Picture 465" descr="messerflugflieger2">
            <a:extLst>
              <a:ext uri="{FF2B5EF4-FFF2-40B4-BE49-F238E27FC236}">
                <a16:creationId xmlns:a16="http://schemas.microsoft.com/office/drawing/2014/main" id="{E6E37867-8229-422D-8044-7D902F37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279489" flipV="1">
            <a:off x="6727286" y="1833909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3" name="Group 475">
            <a:extLst>
              <a:ext uri="{FF2B5EF4-FFF2-40B4-BE49-F238E27FC236}">
                <a16:creationId xmlns:a16="http://schemas.microsoft.com/office/drawing/2014/main" id="{EBF9FA73-691F-4AB3-A6DC-7D4955EFD2AF}"/>
              </a:ext>
            </a:extLst>
          </p:cNvPr>
          <p:cNvGrpSpPr>
            <a:grpSpLocks/>
          </p:cNvGrpSpPr>
          <p:nvPr/>
        </p:nvGrpSpPr>
        <p:grpSpPr bwMode="auto">
          <a:xfrm rot="20356739">
            <a:off x="6661380" y="3045023"/>
            <a:ext cx="700088" cy="320675"/>
            <a:chOff x="4875" y="7237"/>
            <a:chExt cx="4230" cy="1883"/>
          </a:xfrm>
        </p:grpSpPr>
        <p:sp>
          <p:nvSpPr>
            <p:cNvPr id="224" name="Arc 476">
              <a:extLst>
                <a:ext uri="{FF2B5EF4-FFF2-40B4-BE49-F238E27FC236}">
                  <a16:creationId xmlns:a16="http://schemas.microsoft.com/office/drawing/2014/main" id="{1B13B6B5-4C89-4209-B46A-BEC7363EE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AutoShape 477">
              <a:extLst>
                <a:ext uri="{FF2B5EF4-FFF2-40B4-BE49-F238E27FC236}">
                  <a16:creationId xmlns:a16="http://schemas.microsoft.com/office/drawing/2014/main" id="{C01D9748-2573-4CEF-886E-8EDA22F2C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229" name="Text Box 366">
            <a:extLst>
              <a:ext uri="{FF2B5EF4-FFF2-40B4-BE49-F238E27FC236}">
                <a16:creationId xmlns:a16="http://schemas.microsoft.com/office/drawing/2014/main" id="{DE5610EC-05F3-48B1-9706-AC965F04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812" y="3229470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  <p:sp>
        <p:nvSpPr>
          <p:cNvPr id="80" name="Text Box 120">
            <a:extLst>
              <a:ext uri="{FF2B5EF4-FFF2-40B4-BE49-F238E27FC236}">
                <a16:creationId xmlns:a16="http://schemas.microsoft.com/office/drawing/2014/main" id="{101D2723-638D-45C1-B827-3D0AA69DC9F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10" y="1066914"/>
            <a:ext cx="1778000" cy="434975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>
                <a:solidFill>
                  <a:srgbClr val="FF33CC"/>
                </a:solidFill>
              </a:rPr>
              <a:t>Option</a:t>
            </a:r>
          </a:p>
        </p:txBody>
      </p:sp>
      <p:grpSp>
        <p:nvGrpSpPr>
          <p:cNvPr id="81" name="Group 448">
            <a:extLst>
              <a:ext uri="{FF2B5EF4-FFF2-40B4-BE49-F238E27FC236}">
                <a16:creationId xmlns:a16="http://schemas.microsoft.com/office/drawing/2014/main" id="{A0C66A7A-955A-4224-B90E-54BF905F801C}"/>
              </a:ext>
            </a:extLst>
          </p:cNvPr>
          <p:cNvGrpSpPr>
            <a:grpSpLocks/>
          </p:cNvGrpSpPr>
          <p:nvPr/>
        </p:nvGrpSpPr>
        <p:grpSpPr bwMode="auto">
          <a:xfrm rot="7774258" flipV="1">
            <a:off x="6102571" y="1632259"/>
            <a:ext cx="699088" cy="760396"/>
            <a:chOff x="4545" y="394"/>
            <a:chExt cx="392" cy="361"/>
          </a:xfrm>
        </p:grpSpPr>
        <p:sp>
          <p:nvSpPr>
            <p:cNvPr id="82" name="AutoShape 449">
              <a:extLst>
                <a:ext uri="{FF2B5EF4-FFF2-40B4-BE49-F238E27FC236}">
                  <a16:creationId xmlns:a16="http://schemas.microsoft.com/office/drawing/2014/main" id="{BB9E8900-C87D-4D24-B846-9C94021640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450">
              <a:extLst>
                <a:ext uri="{FF2B5EF4-FFF2-40B4-BE49-F238E27FC236}">
                  <a16:creationId xmlns:a16="http://schemas.microsoft.com/office/drawing/2014/main" id="{202DFDF4-2FC6-473E-8DD6-164D1BC8EB3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451">
              <a:extLst>
                <a:ext uri="{FF2B5EF4-FFF2-40B4-BE49-F238E27FC236}">
                  <a16:creationId xmlns:a16="http://schemas.microsoft.com/office/drawing/2014/main" id="{91CC6588-4779-4EB6-85C7-209B2296409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452">
              <a:extLst>
                <a:ext uri="{FF2B5EF4-FFF2-40B4-BE49-F238E27FC236}">
                  <a16:creationId xmlns:a16="http://schemas.microsoft.com/office/drawing/2014/main" id="{8AE03967-1F5B-4516-8498-AB4D4E8D547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453">
              <a:extLst>
                <a:ext uri="{FF2B5EF4-FFF2-40B4-BE49-F238E27FC236}">
                  <a16:creationId xmlns:a16="http://schemas.microsoft.com/office/drawing/2014/main" id="{35C12AD4-2DC4-43AF-B868-67706F55215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454">
              <a:extLst>
                <a:ext uri="{FF2B5EF4-FFF2-40B4-BE49-F238E27FC236}">
                  <a16:creationId xmlns:a16="http://schemas.microsoft.com/office/drawing/2014/main" id="{C34D0FBE-85C1-44E3-A35D-8F12D17672A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Line 455">
              <a:extLst>
                <a:ext uri="{FF2B5EF4-FFF2-40B4-BE49-F238E27FC236}">
                  <a16:creationId xmlns:a16="http://schemas.microsoft.com/office/drawing/2014/main" id="{D64A3D88-2B9F-4500-AABA-ABC8FDB5B6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9" name="Group 446">
            <a:extLst>
              <a:ext uri="{FF2B5EF4-FFF2-40B4-BE49-F238E27FC236}">
                <a16:creationId xmlns:a16="http://schemas.microsoft.com/office/drawing/2014/main" id="{B7DC48AE-6B7D-4811-982B-A27CD9E09F0A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162767" y="3541147"/>
            <a:ext cx="311150" cy="490538"/>
            <a:chOff x="2820" y="264"/>
            <a:chExt cx="420" cy="1452"/>
          </a:xfrm>
        </p:grpSpPr>
        <p:sp>
          <p:nvSpPr>
            <p:cNvPr id="90" name="Line 447">
              <a:extLst>
                <a:ext uri="{FF2B5EF4-FFF2-40B4-BE49-F238E27FC236}">
                  <a16:creationId xmlns:a16="http://schemas.microsoft.com/office/drawing/2014/main" id="{F3BDB18C-8A69-4201-9A70-5855C59DD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1" name="Group 448">
              <a:extLst>
                <a:ext uri="{FF2B5EF4-FFF2-40B4-BE49-F238E27FC236}">
                  <a16:creationId xmlns:a16="http://schemas.microsoft.com/office/drawing/2014/main" id="{3101579E-3D94-410A-BFE6-BBAB7032C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" name="Group 449">
                <a:extLst>
                  <a:ext uri="{FF2B5EF4-FFF2-40B4-BE49-F238E27FC236}">
                    <a16:creationId xmlns:a16="http://schemas.microsoft.com/office/drawing/2014/main" id="{52738FD1-A393-4CEC-8033-8BA072F73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5" name="Group 450">
                  <a:extLst>
                    <a:ext uri="{FF2B5EF4-FFF2-40B4-BE49-F238E27FC236}">
                      <a16:creationId xmlns:a16="http://schemas.microsoft.com/office/drawing/2014/main" id="{08F389B6-2A2E-43C2-95EF-E430D437C5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7" name="Group 451">
                    <a:extLst>
                      <a:ext uri="{FF2B5EF4-FFF2-40B4-BE49-F238E27FC236}">
                        <a16:creationId xmlns:a16="http://schemas.microsoft.com/office/drawing/2014/main" id="{A5BA9A83-CBF1-42D5-AB12-158DB26C66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0" name="Freeform 452">
                      <a:extLst>
                        <a:ext uri="{FF2B5EF4-FFF2-40B4-BE49-F238E27FC236}">
                          <a16:creationId xmlns:a16="http://schemas.microsoft.com/office/drawing/2014/main" id="{9BADFED9-D1E9-4963-B0CE-ED636617AF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" name="Freeform 453">
                      <a:extLst>
                        <a:ext uri="{FF2B5EF4-FFF2-40B4-BE49-F238E27FC236}">
                          <a16:creationId xmlns:a16="http://schemas.microsoft.com/office/drawing/2014/main" id="{F6F02C8F-B814-4CAD-8CF8-C7628D0FC1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8" name="Freeform 454">
                    <a:extLst>
                      <a:ext uri="{FF2B5EF4-FFF2-40B4-BE49-F238E27FC236}">
                        <a16:creationId xmlns:a16="http://schemas.microsoft.com/office/drawing/2014/main" id="{1FFCDFE5-59E7-4BB2-853C-99F3C977BE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Freeform 455">
                    <a:extLst>
                      <a:ext uri="{FF2B5EF4-FFF2-40B4-BE49-F238E27FC236}">
                        <a16:creationId xmlns:a16="http://schemas.microsoft.com/office/drawing/2014/main" id="{A85472B4-25E0-4732-B7A2-96C08D9E68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6" name="Line 456">
                  <a:extLst>
                    <a:ext uri="{FF2B5EF4-FFF2-40B4-BE49-F238E27FC236}">
                      <a16:creationId xmlns:a16="http://schemas.microsoft.com/office/drawing/2014/main" id="{A29CF421-BCC6-4CD4-B7D1-76041AA2E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3" name="AutoShape 457">
                <a:extLst>
                  <a:ext uri="{FF2B5EF4-FFF2-40B4-BE49-F238E27FC236}">
                    <a16:creationId xmlns:a16="http://schemas.microsoft.com/office/drawing/2014/main" id="{99DBDECA-52F4-4CCD-9A3F-5C4F3C79D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94" name="Line 458">
                <a:extLst>
                  <a:ext uri="{FF2B5EF4-FFF2-40B4-BE49-F238E27FC236}">
                    <a16:creationId xmlns:a16="http://schemas.microsoft.com/office/drawing/2014/main" id="{5313EC57-93E1-4736-95A5-A1576E54C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2" name="Group 446">
            <a:extLst>
              <a:ext uri="{FF2B5EF4-FFF2-40B4-BE49-F238E27FC236}">
                <a16:creationId xmlns:a16="http://schemas.microsoft.com/office/drawing/2014/main" id="{EADE5782-4F7C-47BE-AD50-0A0F36181FA8}"/>
              </a:ext>
            </a:extLst>
          </p:cNvPr>
          <p:cNvGrpSpPr>
            <a:grpSpLocks/>
          </p:cNvGrpSpPr>
          <p:nvPr/>
        </p:nvGrpSpPr>
        <p:grpSpPr bwMode="auto">
          <a:xfrm rot="7836823" flipH="1">
            <a:off x="7334899" y="1317220"/>
            <a:ext cx="286845" cy="326626"/>
            <a:chOff x="2820" y="264"/>
            <a:chExt cx="420" cy="1452"/>
          </a:xfrm>
        </p:grpSpPr>
        <p:sp>
          <p:nvSpPr>
            <p:cNvPr id="103" name="Line 447">
              <a:extLst>
                <a:ext uri="{FF2B5EF4-FFF2-40B4-BE49-F238E27FC236}">
                  <a16:creationId xmlns:a16="http://schemas.microsoft.com/office/drawing/2014/main" id="{EDF00689-3413-4C49-B67B-666D6C365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448">
              <a:extLst>
                <a:ext uri="{FF2B5EF4-FFF2-40B4-BE49-F238E27FC236}">
                  <a16:creationId xmlns:a16="http://schemas.microsoft.com/office/drawing/2014/main" id="{F48FB136-1AE2-47B3-A3E1-7F1DA7CA46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449">
                <a:extLst>
                  <a:ext uri="{FF2B5EF4-FFF2-40B4-BE49-F238E27FC236}">
                    <a16:creationId xmlns:a16="http://schemas.microsoft.com/office/drawing/2014/main" id="{FAF5EA50-BF06-4EEA-BBB9-64BD43BD66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9" name="Group 450">
                  <a:extLst>
                    <a:ext uri="{FF2B5EF4-FFF2-40B4-BE49-F238E27FC236}">
                      <a16:creationId xmlns:a16="http://schemas.microsoft.com/office/drawing/2014/main" id="{39BE9F33-50F7-4781-8621-E567C4310D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1" name="Group 451">
                    <a:extLst>
                      <a:ext uri="{FF2B5EF4-FFF2-40B4-BE49-F238E27FC236}">
                        <a16:creationId xmlns:a16="http://schemas.microsoft.com/office/drawing/2014/main" id="{97F5A840-2732-48C3-AEDE-131A07DE26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8" name="Freeform 452">
                      <a:extLst>
                        <a:ext uri="{FF2B5EF4-FFF2-40B4-BE49-F238E27FC236}">
                          <a16:creationId xmlns:a16="http://schemas.microsoft.com/office/drawing/2014/main" id="{EB7B413E-240F-40EB-B299-DC8A9539BE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9" name="Freeform 453">
                      <a:extLst>
                        <a:ext uri="{FF2B5EF4-FFF2-40B4-BE49-F238E27FC236}">
                          <a16:creationId xmlns:a16="http://schemas.microsoft.com/office/drawing/2014/main" id="{9F016B64-4697-485E-BC92-476E548A5C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5" name="Freeform 454">
                    <a:extLst>
                      <a:ext uri="{FF2B5EF4-FFF2-40B4-BE49-F238E27FC236}">
                        <a16:creationId xmlns:a16="http://schemas.microsoft.com/office/drawing/2014/main" id="{14B46BFE-C533-41EC-97A5-3B5148D22A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7" name="Freeform 455">
                    <a:extLst>
                      <a:ext uri="{FF2B5EF4-FFF2-40B4-BE49-F238E27FC236}">
                        <a16:creationId xmlns:a16="http://schemas.microsoft.com/office/drawing/2014/main" id="{7C117112-0B18-447D-9015-1D2D9CB87D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0" name="Line 456">
                  <a:extLst>
                    <a:ext uri="{FF2B5EF4-FFF2-40B4-BE49-F238E27FC236}">
                      <a16:creationId xmlns:a16="http://schemas.microsoft.com/office/drawing/2014/main" id="{B8491E0E-D7FE-4049-A6F2-331F837869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457">
                <a:extLst>
                  <a:ext uri="{FF2B5EF4-FFF2-40B4-BE49-F238E27FC236}">
                    <a16:creationId xmlns:a16="http://schemas.microsoft.com/office/drawing/2014/main" id="{B6E46A83-269E-46A9-81E3-7B0DF4671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45" name="Line 458">
                <a:extLst>
                  <a:ext uri="{FF2B5EF4-FFF2-40B4-BE49-F238E27FC236}">
                    <a16:creationId xmlns:a16="http://schemas.microsoft.com/office/drawing/2014/main" id="{DF9A7DB7-7D1D-4157-BBF5-810EE70B2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6708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2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8"/>
          <p:cNvSpPr txBox="1">
            <a:spLocks noChangeArrowheads="1"/>
          </p:cNvSpPr>
          <p:nvPr/>
        </p:nvSpPr>
        <p:spPr bwMode="auto">
          <a:xfrm>
            <a:off x="1608138" y="85725"/>
            <a:ext cx="7292975" cy="15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GB" sz="2000" b="1" dirty="0"/>
              <a:t>F-27.10 Trombone with three quarter roll, three quarter roll. 	  Option: Fighter turn with three quarter roll, three 	  quarter roll</a:t>
            </a:r>
            <a:endParaRPr lang="de-DE" sz="2000" dirty="0"/>
          </a:p>
          <a:p>
            <a:pPr defTabSz="793750" eaLnBrk="0" hangingPunct="0"/>
            <a:br>
              <a:rPr lang="en-US" dirty="0"/>
            </a:br>
            <a:endParaRPr lang="de-DE" altLang="de-DE" dirty="0"/>
          </a:p>
        </p:txBody>
      </p:sp>
      <p:sp>
        <p:nvSpPr>
          <p:cNvPr id="86018" name="Text Box 340"/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F-27.10.05</a:t>
            </a:r>
            <a:endParaRPr lang="de-DE" altLang="de-DE" dirty="0"/>
          </a:p>
        </p:txBody>
      </p:sp>
      <p:sp>
        <p:nvSpPr>
          <p:cNvPr id="106" name="Line 354">
            <a:extLst>
              <a:ext uri="{FF2B5EF4-FFF2-40B4-BE49-F238E27FC236}">
                <a16:creationId xmlns:a16="http://schemas.microsoft.com/office/drawing/2014/main" id="{F21F4B65-B4B0-497E-82A6-F11BF1D777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468" y="2193154"/>
            <a:ext cx="1260323" cy="16326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7" name="Gruppieren 2">
            <a:extLst>
              <a:ext uri="{FF2B5EF4-FFF2-40B4-BE49-F238E27FC236}">
                <a16:creationId xmlns:a16="http://schemas.microsoft.com/office/drawing/2014/main" id="{FC4436AE-ADAA-4FD9-9F89-4D7E3FEE5067}"/>
              </a:ext>
            </a:extLst>
          </p:cNvPr>
          <p:cNvGrpSpPr>
            <a:grpSpLocks/>
          </p:cNvGrpSpPr>
          <p:nvPr/>
        </p:nvGrpSpPr>
        <p:grpSpPr bwMode="auto">
          <a:xfrm>
            <a:off x="5479729" y="3491427"/>
            <a:ext cx="971478" cy="558261"/>
            <a:chOff x="5502961" y="3648075"/>
            <a:chExt cx="917575" cy="482600"/>
          </a:xfrm>
        </p:grpSpPr>
        <p:sp>
          <p:nvSpPr>
            <p:cNvPr id="113" name="Arc 356">
              <a:extLst>
                <a:ext uri="{FF2B5EF4-FFF2-40B4-BE49-F238E27FC236}">
                  <a16:creationId xmlns:a16="http://schemas.microsoft.com/office/drawing/2014/main" id="{1272BD95-F286-4A91-8D3E-DCE644FDFD7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17350" y="3648075"/>
              <a:ext cx="503186" cy="482600"/>
            </a:xfrm>
            <a:custGeom>
              <a:avLst/>
              <a:gdLst>
                <a:gd name="T0" fmla="*/ 0 w 19398"/>
                <a:gd name="T1" fmla="*/ 0 h 21600"/>
                <a:gd name="T2" fmla="*/ 0 w 19398"/>
                <a:gd name="T3" fmla="*/ 0 h 21600"/>
                <a:gd name="T4" fmla="*/ 0 w 193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98" h="21600" fill="none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</a:path>
                <a:path w="19398" h="21600" stroke="0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  <a:lnTo>
                    <a:pt x="1972" y="2160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" name="Line 357">
              <a:extLst>
                <a:ext uri="{FF2B5EF4-FFF2-40B4-BE49-F238E27FC236}">
                  <a16:creationId xmlns:a16="http://schemas.microsoft.com/office/drawing/2014/main" id="{16539CDF-71CB-4CB5-8F7D-EB6D27DF3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2961" y="4130441"/>
              <a:ext cx="414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8" name="Group 358">
            <a:extLst>
              <a:ext uri="{FF2B5EF4-FFF2-40B4-BE49-F238E27FC236}">
                <a16:creationId xmlns:a16="http://schemas.microsoft.com/office/drawing/2014/main" id="{CFA89BCE-D548-43BE-9C6D-892FF515906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43027" y="3228155"/>
            <a:ext cx="971478" cy="558261"/>
            <a:chOff x="1986" y="1974"/>
            <a:chExt cx="744" cy="348"/>
          </a:xfrm>
        </p:grpSpPr>
        <p:sp>
          <p:nvSpPr>
            <p:cNvPr id="111" name="Arc 359">
              <a:extLst>
                <a:ext uri="{FF2B5EF4-FFF2-40B4-BE49-F238E27FC236}">
                  <a16:creationId xmlns:a16="http://schemas.microsoft.com/office/drawing/2014/main" id="{87618E93-1B51-43F6-863F-0C8C2037948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986" y="1974"/>
              <a:ext cx="408" cy="348"/>
            </a:xfrm>
            <a:custGeom>
              <a:avLst/>
              <a:gdLst>
                <a:gd name="T0" fmla="*/ 0 w 19398"/>
                <a:gd name="T1" fmla="*/ 0 h 21600"/>
                <a:gd name="T2" fmla="*/ 0 w 19398"/>
                <a:gd name="T3" fmla="*/ 0 h 21600"/>
                <a:gd name="T4" fmla="*/ 0 w 193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98" h="21600" fill="none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</a:path>
                <a:path w="19398" h="21600" stroke="0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  <a:lnTo>
                    <a:pt x="1972" y="2160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360">
              <a:extLst>
                <a:ext uri="{FF2B5EF4-FFF2-40B4-BE49-F238E27FC236}">
                  <a16:creationId xmlns:a16="http://schemas.microsoft.com/office/drawing/2014/main" id="{92D3E90C-F33E-4858-8346-BFF9B9799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4" y="232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9" name="Line 364">
            <a:extLst>
              <a:ext uri="{FF2B5EF4-FFF2-40B4-BE49-F238E27FC236}">
                <a16:creationId xmlns:a16="http://schemas.microsoft.com/office/drawing/2014/main" id="{76841A8E-6CFC-4204-A2D3-BA76D9C1FF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4504" y="1619719"/>
            <a:ext cx="1541396" cy="19374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Bogen 109">
            <a:extLst>
              <a:ext uri="{FF2B5EF4-FFF2-40B4-BE49-F238E27FC236}">
                <a16:creationId xmlns:a16="http://schemas.microsoft.com/office/drawing/2014/main" id="{E269E412-D262-478F-9C4E-44042761ABCA}"/>
              </a:ext>
            </a:extLst>
          </p:cNvPr>
          <p:cNvSpPr/>
          <p:nvPr/>
        </p:nvSpPr>
        <p:spPr bwMode="auto">
          <a:xfrm>
            <a:off x="6641342" y="1407044"/>
            <a:ext cx="1104946" cy="1127189"/>
          </a:xfrm>
          <a:prstGeom prst="arc">
            <a:avLst>
              <a:gd name="adj1" fmla="val 13258370"/>
              <a:gd name="adj2" fmla="val 146348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AutoShape 349">
            <a:extLst>
              <a:ext uri="{FF2B5EF4-FFF2-40B4-BE49-F238E27FC236}">
                <a16:creationId xmlns:a16="http://schemas.microsoft.com/office/drawing/2014/main" id="{F81A0EA4-274A-4984-8743-311EFCC043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40005" y="371219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16" name="AutoShape 370">
            <a:extLst>
              <a:ext uri="{FF2B5EF4-FFF2-40B4-BE49-F238E27FC236}">
                <a16:creationId xmlns:a16="http://schemas.microsoft.com/office/drawing/2014/main" id="{67A57BEC-EA94-4FA4-B644-9722D31D0A3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66355" y="396026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30" name="Group 459">
            <a:extLst>
              <a:ext uri="{FF2B5EF4-FFF2-40B4-BE49-F238E27FC236}">
                <a16:creationId xmlns:a16="http://schemas.microsoft.com/office/drawing/2014/main" id="{E515031C-441A-4B48-B99F-5A7194BCBCB2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4537614" y="3814103"/>
            <a:ext cx="311150" cy="490538"/>
            <a:chOff x="2820" y="264"/>
            <a:chExt cx="420" cy="1452"/>
          </a:xfrm>
        </p:grpSpPr>
        <p:sp>
          <p:nvSpPr>
            <p:cNvPr id="131" name="Line 460">
              <a:extLst>
                <a:ext uri="{FF2B5EF4-FFF2-40B4-BE49-F238E27FC236}">
                  <a16:creationId xmlns:a16="http://schemas.microsoft.com/office/drawing/2014/main" id="{7B3E6BF5-28DB-480A-84BF-5F738FAC0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2" name="Group 461">
              <a:extLst>
                <a:ext uri="{FF2B5EF4-FFF2-40B4-BE49-F238E27FC236}">
                  <a16:creationId xmlns:a16="http://schemas.microsoft.com/office/drawing/2014/main" id="{27DE40C3-7DED-4A52-A0D4-7F0ECC068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" name="Group 462">
                <a:extLst>
                  <a:ext uri="{FF2B5EF4-FFF2-40B4-BE49-F238E27FC236}">
                    <a16:creationId xmlns:a16="http://schemas.microsoft.com/office/drawing/2014/main" id="{D4105754-F9F0-4DCE-A51A-72C6FA870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6" name="Group 463">
                  <a:extLst>
                    <a:ext uri="{FF2B5EF4-FFF2-40B4-BE49-F238E27FC236}">
                      <a16:creationId xmlns:a16="http://schemas.microsoft.com/office/drawing/2014/main" id="{3CFB31DE-4A57-4420-A922-5683C5871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8" name="Group 464">
                    <a:extLst>
                      <a:ext uri="{FF2B5EF4-FFF2-40B4-BE49-F238E27FC236}">
                        <a16:creationId xmlns:a16="http://schemas.microsoft.com/office/drawing/2014/main" id="{57B9EC0C-94D6-4CD6-B1D7-0DE3C33874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1" name="Freeform 465">
                      <a:extLst>
                        <a:ext uri="{FF2B5EF4-FFF2-40B4-BE49-F238E27FC236}">
                          <a16:creationId xmlns:a16="http://schemas.microsoft.com/office/drawing/2014/main" id="{8EAB4C8E-C8E7-4D00-8EB1-1D146CD1DB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Freeform 466">
                      <a:extLst>
                        <a:ext uri="{FF2B5EF4-FFF2-40B4-BE49-F238E27FC236}">
                          <a16:creationId xmlns:a16="http://schemas.microsoft.com/office/drawing/2014/main" id="{2BD8578B-0377-4446-AD47-8A944DE46E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9" name="Freeform 467">
                    <a:extLst>
                      <a:ext uri="{FF2B5EF4-FFF2-40B4-BE49-F238E27FC236}">
                        <a16:creationId xmlns:a16="http://schemas.microsoft.com/office/drawing/2014/main" id="{A0E3A6A9-E002-4326-A566-C736AA637F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Freeform 468">
                    <a:extLst>
                      <a:ext uri="{FF2B5EF4-FFF2-40B4-BE49-F238E27FC236}">
                        <a16:creationId xmlns:a16="http://schemas.microsoft.com/office/drawing/2014/main" id="{61742B99-A1A7-453F-8F7B-C84627064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7" name="Line 469">
                  <a:extLst>
                    <a:ext uri="{FF2B5EF4-FFF2-40B4-BE49-F238E27FC236}">
                      <a16:creationId xmlns:a16="http://schemas.microsoft.com/office/drawing/2014/main" id="{4BB4AAC7-A1C4-4485-9A61-0B3A40FE2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4" name="AutoShape 470">
                <a:extLst>
                  <a:ext uri="{FF2B5EF4-FFF2-40B4-BE49-F238E27FC236}">
                    <a16:creationId xmlns:a16="http://schemas.microsoft.com/office/drawing/2014/main" id="{82564D30-7E90-49BD-B6E8-477C572DB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35" name="Line 471">
                <a:extLst>
                  <a:ext uri="{FF2B5EF4-FFF2-40B4-BE49-F238E27FC236}">
                    <a16:creationId xmlns:a16="http://schemas.microsoft.com/office/drawing/2014/main" id="{0B59B7D1-B7BA-4233-B4E2-E1B3F47ED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2" name="Group 475">
            <a:extLst>
              <a:ext uri="{FF2B5EF4-FFF2-40B4-BE49-F238E27FC236}">
                <a16:creationId xmlns:a16="http://schemas.microsoft.com/office/drawing/2014/main" id="{8D2BE5CE-CA5A-447D-900E-5F7F7282183B}"/>
              </a:ext>
            </a:extLst>
          </p:cNvPr>
          <p:cNvGrpSpPr>
            <a:grpSpLocks/>
          </p:cNvGrpSpPr>
          <p:nvPr/>
        </p:nvGrpSpPr>
        <p:grpSpPr bwMode="auto">
          <a:xfrm rot="21048986" flipH="1" flipV="1">
            <a:off x="5821213" y="2166131"/>
            <a:ext cx="700088" cy="320675"/>
            <a:chOff x="4875" y="7237"/>
            <a:chExt cx="4230" cy="1883"/>
          </a:xfrm>
        </p:grpSpPr>
        <p:sp>
          <p:nvSpPr>
            <p:cNvPr id="163" name="Arc 476">
              <a:extLst>
                <a:ext uri="{FF2B5EF4-FFF2-40B4-BE49-F238E27FC236}">
                  <a16:creationId xmlns:a16="http://schemas.microsoft.com/office/drawing/2014/main" id="{48DF67AC-3587-48E3-941D-4456F3096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477">
              <a:extLst>
                <a:ext uri="{FF2B5EF4-FFF2-40B4-BE49-F238E27FC236}">
                  <a16:creationId xmlns:a16="http://schemas.microsoft.com/office/drawing/2014/main" id="{8D1C7109-162E-4BB3-BB1F-9B8F2AFBF3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66" name="Text Box 366">
            <a:extLst>
              <a:ext uri="{FF2B5EF4-FFF2-40B4-BE49-F238E27FC236}">
                <a16:creationId xmlns:a16="http://schemas.microsoft.com/office/drawing/2014/main" id="{7CD747C3-0716-4283-AC61-021176CE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743" y="1851096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  <p:pic>
        <p:nvPicPr>
          <p:cNvPr id="222" name="Picture 465" descr="messerflugflieger2">
            <a:extLst>
              <a:ext uri="{FF2B5EF4-FFF2-40B4-BE49-F238E27FC236}">
                <a16:creationId xmlns:a16="http://schemas.microsoft.com/office/drawing/2014/main" id="{E6E37867-8229-422D-8044-7D902F37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279489" flipV="1">
            <a:off x="6727286" y="1833909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3" name="Group 475">
            <a:extLst>
              <a:ext uri="{FF2B5EF4-FFF2-40B4-BE49-F238E27FC236}">
                <a16:creationId xmlns:a16="http://schemas.microsoft.com/office/drawing/2014/main" id="{EBF9FA73-691F-4AB3-A6DC-7D4955EFD2AF}"/>
              </a:ext>
            </a:extLst>
          </p:cNvPr>
          <p:cNvGrpSpPr>
            <a:grpSpLocks/>
          </p:cNvGrpSpPr>
          <p:nvPr/>
        </p:nvGrpSpPr>
        <p:grpSpPr bwMode="auto">
          <a:xfrm rot="20356739">
            <a:off x="6661380" y="3045023"/>
            <a:ext cx="700088" cy="320675"/>
            <a:chOff x="4875" y="7237"/>
            <a:chExt cx="4230" cy="1883"/>
          </a:xfrm>
        </p:grpSpPr>
        <p:sp>
          <p:nvSpPr>
            <p:cNvPr id="224" name="Arc 476">
              <a:extLst>
                <a:ext uri="{FF2B5EF4-FFF2-40B4-BE49-F238E27FC236}">
                  <a16:creationId xmlns:a16="http://schemas.microsoft.com/office/drawing/2014/main" id="{1B13B6B5-4C89-4209-B46A-BEC7363EE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AutoShape 477">
              <a:extLst>
                <a:ext uri="{FF2B5EF4-FFF2-40B4-BE49-F238E27FC236}">
                  <a16:creationId xmlns:a16="http://schemas.microsoft.com/office/drawing/2014/main" id="{C01D9748-2573-4CEF-886E-8EDA22F2C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229" name="Text Box 366">
            <a:extLst>
              <a:ext uri="{FF2B5EF4-FFF2-40B4-BE49-F238E27FC236}">
                <a16:creationId xmlns:a16="http://schemas.microsoft.com/office/drawing/2014/main" id="{DE5610EC-05F3-48B1-9706-AC965F04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812" y="3229470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  <p:sp>
        <p:nvSpPr>
          <p:cNvPr id="80" name="Text Box 120">
            <a:extLst>
              <a:ext uri="{FF2B5EF4-FFF2-40B4-BE49-F238E27FC236}">
                <a16:creationId xmlns:a16="http://schemas.microsoft.com/office/drawing/2014/main" id="{101D2723-638D-45C1-B827-3D0AA69DC9F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10" y="1066914"/>
            <a:ext cx="1778000" cy="434975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>
                <a:solidFill>
                  <a:srgbClr val="FF33CC"/>
                </a:solidFill>
              </a:rPr>
              <a:t>Option</a:t>
            </a:r>
          </a:p>
        </p:txBody>
      </p:sp>
      <p:grpSp>
        <p:nvGrpSpPr>
          <p:cNvPr id="81" name="Group 448">
            <a:extLst>
              <a:ext uri="{FF2B5EF4-FFF2-40B4-BE49-F238E27FC236}">
                <a16:creationId xmlns:a16="http://schemas.microsoft.com/office/drawing/2014/main" id="{A0C66A7A-955A-4224-B90E-54BF905F801C}"/>
              </a:ext>
            </a:extLst>
          </p:cNvPr>
          <p:cNvGrpSpPr>
            <a:grpSpLocks/>
          </p:cNvGrpSpPr>
          <p:nvPr/>
        </p:nvGrpSpPr>
        <p:grpSpPr bwMode="auto">
          <a:xfrm rot="7774258" flipV="1">
            <a:off x="6102571" y="1632259"/>
            <a:ext cx="699088" cy="760396"/>
            <a:chOff x="4545" y="394"/>
            <a:chExt cx="392" cy="361"/>
          </a:xfrm>
        </p:grpSpPr>
        <p:sp>
          <p:nvSpPr>
            <p:cNvPr id="82" name="AutoShape 449">
              <a:extLst>
                <a:ext uri="{FF2B5EF4-FFF2-40B4-BE49-F238E27FC236}">
                  <a16:creationId xmlns:a16="http://schemas.microsoft.com/office/drawing/2014/main" id="{BB9E8900-C87D-4D24-B846-9C94021640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450">
              <a:extLst>
                <a:ext uri="{FF2B5EF4-FFF2-40B4-BE49-F238E27FC236}">
                  <a16:creationId xmlns:a16="http://schemas.microsoft.com/office/drawing/2014/main" id="{202DFDF4-2FC6-473E-8DD6-164D1BC8EB3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451">
              <a:extLst>
                <a:ext uri="{FF2B5EF4-FFF2-40B4-BE49-F238E27FC236}">
                  <a16:creationId xmlns:a16="http://schemas.microsoft.com/office/drawing/2014/main" id="{91CC6588-4779-4EB6-85C7-209B2296409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452">
              <a:extLst>
                <a:ext uri="{FF2B5EF4-FFF2-40B4-BE49-F238E27FC236}">
                  <a16:creationId xmlns:a16="http://schemas.microsoft.com/office/drawing/2014/main" id="{8AE03967-1F5B-4516-8498-AB4D4E8D547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453">
              <a:extLst>
                <a:ext uri="{FF2B5EF4-FFF2-40B4-BE49-F238E27FC236}">
                  <a16:creationId xmlns:a16="http://schemas.microsoft.com/office/drawing/2014/main" id="{35C12AD4-2DC4-43AF-B868-67706F55215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454">
              <a:extLst>
                <a:ext uri="{FF2B5EF4-FFF2-40B4-BE49-F238E27FC236}">
                  <a16:creationId xmlns:a16="http://schemas.microsoft.com/office/drawing/2014/main" id="{C34D0FBE-85C1-44E3-A35D-8F12D17672A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Line 455">
              <a:extLst>
                <a:ext uri="{FF2B5EF4-FFF2-40B4-BE49-F238E27FC236}">
                  <a16:creationId xmlns:a16="http://schemas.microsoft.com/office/drawing/2014/main" id="{D64A3D88-2B9F-4500-AABA-ABC8FDB5B6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9" name="Group 446">
            <a:extLst>
              <a:ext uri="{FF2B5EF4-FFF2-40B4-BE49-F238E27FC236}">
                <a16:creationId xmlns:a16="http://schemas.microsoft.com/office/drawing/2014/main" id="{B7DC48AE-6B7D-4811-982B-A27CD9E09F0A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162767" y="3541147"/>
            <a:ext cx="311150" cy="490538"/>
            <a:chOff x="2820" y="264"/>
            <a:chExt cx="420" cy="1452"/>
          </a:xfrm>
        </p:grpSpPr>
        <p:sp>
          <p:nvSpPr>
            <p:cNvPr id="90" name="Line 447">
              <a:extLst>
                <a:ext uri="{FF2B5EF4-FFF2-40B4-BE49-F238E27FC236}">
                  <a16:creationId xmlns:a16="http://schemas.microsoft.com/office/drawing/2014/main" id="{F3BDB18C-8A69-4201-9A70-5855C59DD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1" name="Group 448">
              <a:extLst>
                <a:ext uri="{FF2B5EF4-FFF2-40B4-BE49-F238E27FC236}">
                  <a16:creationId xmlns:a16="http://schemas.microsoft.com/office/drawing/2014/main" id="{3101579E-3D94-410A-BFE6-BBAB7032C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" name="Group 449">
                <a:extLst>
                  <a:ext uri="{FF2B5EF4-FFF2-40B4-BE49-F238E27FC236}">
                    <a16:creationId xmlns:a16="http://schemas.microsoft.com/office/drawing/2014/main" id="{52738FD1-A393-4CEC-8033-8BA072F73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5" name="Group 450">
                  <a:extLst>
                    <a:ext uri="{FF2B5EF4-FFF2-40B4-BE49-F238E27FC236}">
                      <a16:creationId xmlns:a16="http://schemas.microsoft.com/office/drawing/2014/main" id="{08F389B6-2A2E-43C2-95EF-E430D437C5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7" name="Group 451">
                    <a:extLst>
                      <a:ext uri="{FF2B5EF4-FFF2-40B4-BE49-F238E27FC236}">
                        <a16:creationId xmlns:a16="http://schemas.microsoft.com/office/drawing/2014/main" id="{A5BA9A83-CBF1-42D5-AB12-158DB26C66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0" name="Freeform 452">
                      <a:extLst>
                        <a:ext uri="{FF2B5EF4-FFF2-40B4-BE49-F238E27FC236}">
                          <a16:creationId xmlns:a16="http://schemas.microsoft.com/office/drawing/2014/main" id="{9BADFED9-D1E9-4963-B0CE-ED636617AF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" name="Freeform 453">
                      <a:extLst>
                        <a:ext uri="{FF2B5EF4-FFF2-40B4-BE49-F238E27FC236}">
                          <a16:creationId xmlns:a16="http://schemas.microsoft.com/office/drawing/2014/main" id="{F6F02C8F-B814-4CAD-8CF8-C7628D0FC1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8" name="Freeform 454">
                    <a:extLst>
                      <a:ext uri="{FF2B5EF4-FFF2-40B4-BE49-F238E27FC236}">
                        <a16:creationId xmlns:a16="http://schemas.microsoft.com/office/drawing/2014/main" id="{1FFCDFE5-59E7-4BB2-853C-99F3C977BE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Freeform 455">
                    <a:extLst>
                      <a:ext uri="{FF2B5EF4-FFF2-40B4-BE49-F238E27FC236}">
                        <a16:creationId xmlns:a16="http://schemas.microsoft.com/office/drawing/2014/main" id="{A85472B4-25E0-4732-B7A2-96C08D9E68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6" name="Line 456">
                  <a:extLst>
                    <a:ext uri="{FF2B5EF4-FFF2-40B4-BE49-F238E27FC236}">
                      <a16:creationId xmlns:a16="http://schemas.microsoft.com/office/drawing/2014/main" id="{A29CF421-BCC6-4CD4-B7D1-76041AA2E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3" name="AutoShape 457">
                <a:extLst>
                  <a:ext uri="{FF2B5EF4-FFF2-40B4-BE49-F238E27FC236}">
                    <a16:creationId xmlns:a16="http://schemas.microsoft.com/office/drawing/2014/main" id="{99DBDECA-52F4-4CCD-9A3F-5C4F3C79D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94" name="Line 458">
                <a:extLst>
                  <a:ext uri="{FF2B5EF4-FFF2-40B4-BE49-F238E27FC236}">
                    <a16:creationId xmlns:a16="http://schemas.microsoft.com/office/drawing/2014/main" id="{5313EC57-93E1-4736-95A5-A1576E54C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52" name="Oval 194">
            <a:extLst>
              <a:ext uri="{FF2B5EF4-FFF2-40B4-BE49-F238E27FC236}">
                <a16:creationId xmlns:a16="http://schemas.microsoft.com/office/drawing/2014/main" id="{2A46BF2C-B8A9-4281-8708-B2C3D957F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032" y="1431948"/>
            <a:ext cx="1012073" cy="792000"/>
          </a:xfrm>
          <a:prstGeom prst="ellipse">
            <a:avLst/>
          </a:prstGeom>
          <a:noFill/>
          <a:ln w="28575" algn="ctr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53" name="Text Box 164">
            <a:extLst>
              <a:ext uri="{FF2B5EF4-FFF2-40B4-BE49-F238E27FC236}">
                <a16:creationId xmlns:a16="http://schemas.microsoft.com/office/drawing/2014/main" id="{A1CFBE3B-EBD8-447E-B09D-3FDFFA274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767" y="1032050"/>
            <a:ext cx="109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FF0000"/>
                </a:solidFill>
              </a:rPr>
              <a:t>wing</a:t>
            </a:r>
            <a:r>
              <a:rPr lang="de-DE" altLang="de-DE" sz="1600" b="1" dirty="0">
                <a:solidFill>
                  <a:srgbClr val="FF0000"/>
                </a:solidFill>
              </a:rPr>
              <a:t> 45°</a:t>
            </a:r>
          </a:p>
        </p:txBody>
      </p:sp>
      <p:sp>
        <p:nvSpPr>
          <p:cNvPr id="154" name="Text Box 153">
            <a:extLst>
              <a:ext uri="{FF2B5EF4-FFF2-40B4-BE49-F238E27FC236}">
                <a16:creationId xmlns:a16="http://schemas.microsoft.com/office/drawing/2014/main" id="{0E1300F9-86A7-4F63-ACC8-A0D5483F0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66" y="1726753"/>
            <a:ext cx="2379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¾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5" name="Text Box 152">
            <a:extLst>
              <a:ext uri="{FF2B5EF4-FFF2-40B4-BE49-F238E27FC236}">
                <a16:creationId xmlns:a16="http://schemas.microsoft.com/office/drawing/2014/main" id="{F1605C03-167F-4710-8D99-B64C41E8A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53" y="3000946"/>
            <a:ext cx="2357437" cy="585787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The radii of the part loops are equal.</a:t>
            </a:r>
          </a:p>
        </p:txBody>
      </p:sp>
      <p:sp>
        <p:nvSpPr>
          <p:cNvPr id="156" name="Oval 384">
            <a:extLst>
              <a:ext uri="{FF2B5EF4-FFF2-40B4-BE49-F238E27FC236}">
                <a16:creationId xmlns:a16="http://schemas.microsoft.com/office/drawing/2014/main" id="{A9870D17-A42B-4121-B5C6-65A290A8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776" y="2735085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7" name="Oval 384">
            <a:extLst>
              <a:ext uri="{FF2B5EF4-FFF2-40B4-BE49-F238E27FC236}">
                <a16:creationId xmlns:a16="http://schemas.microsoft.com/office/drawing/2014/main" id="{6E2B26D9-91F9-4AF6-8D55-342D9263D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055" y="3034551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8" name="Oval 106">
            <a:extLst>
              <a:ext uri="{FF2B5EF4-FFF2-40B4-BE49-F238E27FC236}">
                <a16:creationId xmlns:a16="http://schemas.microsoft.com/office/drawing/2014/main" id="{AFCF1DB2-ACC9-4FC3-A795-5D3856C45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258" y="395263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59" name="Oval 106">
            <a:extLst>
              <a:ext uri="{FF2B5EF4-FFF2-40B4-BE49-F238E27FC236}">
                <a16:creationId xmlns:a16="http://schemas.microsoft.com/office/drawing/2014/main" id="{C1E523B2-A8E8-4E38-8DA7-72ADF5BB0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891" y="373969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0" name="Oval 106">
            <a:extLst>
              <a:ext uri="{FF2B5EF4-FFF2-40B4-BE49-F238E27FC236}">
                <a16:creationId xmlns:a16="http://schemas.microsoft.com/office/drawing/2014/main" id="{1803DC07-E9B0-4791-8583-443EBECD7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153" y="289077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1" name="Oval 106">
            <a:extLst>
              <a:ext uri="{FF2B5EF4-FFF2-40B4-BE49-F238E27FC236}">
                <a16:creationId xmlns:a16="http://schemas.microsoft.com/office/drawing/2014/main" id="{FAC6DADF-E6BE-468B-B796-2E390449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958" y="20029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5" name="Oval 106">
            <a:extLst>
              <a:ext uri="{FF2B5EF4-FFF2-40B4-BE49-F238E27FC236}">
                <a16:creationId xmlns:a16="http://schemas.microsoft.com/office/drawing/2014/main" id="{D2FF7DC7-FE49-4803-9515-151940315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392" y="136512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7" name="Oval 106">
            <a:extLst>
              <a:ext uri="{FF2B5EF4-FFF2-40B4-BE49-F238E27FC236}">
                <a16:creationId xmlns:a16="http://schemas.microsoft.com/office/drawing/2014/main" id="{DF216F56-8345-41C7-AC06-4EB2C3BD0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617" y="15593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8" name="Oval 106">
            <a:extLst>
              <a:ext uri="{FF2B5EF4-FFF2-40B4-BE49-F238E27FC236}">
                <a16:creationId xmlns:a16="http://schemas.microsoft.com/office/drawing/2014/main" id="{6A4F67F4-CF64-4885-852A-F2C2D356D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176" y="34663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9" name="Oval 106">
            <a:extLst>
              <a:ext uri="{FF2B5EF4-FFF2-40B4-BE49-F238E27FC236}">
                <a16:creationId xmlns:a16="http://schemas.microsoft.com/office/drawing/2014/main" id="{F6688405-4FEC-49F6-ADC9-7A7EC1281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862" y="24007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70" name="Oval 106">
            <a:extLst>
              <a:ext uri="{FF2B5EF4-FFF2-40B4-BE49-F238E27FC236}">
                <a16:creationId xmlns:a16="http://schemas.microsoft.com/office/drawing/2014/main" id="{3140052F-E48A-40B0-A0DC-FBE3AB13A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724" y="367232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06896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229" grpId="0"/>
      <p:bldP spid="1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C8B5EC4B-5448-4772-ADA0-E5C403EF5091}"/>
              </a:ext>
            </a:extLst>
          </p:cNvPr>
          <p:cNvCxnSpPr>
            <a:cxnSpLocks/>
            <a:stCxn id="103" idx="2"/>
          </p:cNvCxnSpPr>
          <p:nvPr/>
        </p:nvCxnSpPr>
        <p:spPr bwMode="auto">
          <a:xfrm flipV="1">
            <a:off x="4612668" y="3659002"/>
            <a:ext cx="2207535" cy="6103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260">
            <a:extLst>
              <a:ext uri="{FF2B5EF4-FFF2-40B4-BE49-F238E27FC236}">
                <a16:creationId xmlns:a16="http://schemas.microsoft.com/office/drawing/2014/main" id="{65D959ED-C18D-4A5D-9CE7-CA4BA7A3C69F}"/>
              </a:ext>
            </a:extLst>
          </p:cNvPr>
          <p:cNvGrpSpPr>
            <a:grpSpLocks/>
          </p:cNvGrpSpPr>
          <p:nvPr/>
        </p:nvGrpSpPr>
        <p:grpSpPr bwMode="auto">
          <a:xfrm rot="9641940" flipH="1">
            <a:off x="3925163" y="1321280"/>
            <a:ext cx="795544" cy="441613"/>
            <a:chOff x="4875" y="7237"/>
            <a:chExt cx="4230" cy="1883"/>
          </a:xfrm>
        </p:grpSpPr>
        <p:sp>
          <p:nvSpPr>
            <p:cNvPr id="116" name="Arc 261">
              <a:extLst>
                <a:ext uri="{FF2B5EF4-FFF2-40B4-BE49-F238E27FC236}">
                  <a16:creationId xmlns:a16="http://schemas.microsoft.com/office/drawing/2014/main" id="{9AE88355-1FAD-4ACF-9872-3875532C8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AutoShape 262">
              <a:extLst>
                <a:ext uri="{FF2B5EF4-FFF2-40B4-BE49-F238E27FC236}">
                  <a16:creationId xmlns:a16="http://schemas.microsoft.com/office/drawing/2014/main" id="{1872483C-415A-45B5-AAEA-73D3F4C68D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100" name="Bogen 99">
            <a:extLst>
              <a:ext uri="{FF2B5EF4-FFF2-40B4-BE49-F238E27FC236}">
                <a16:creationId xmlns:a16="http://schemas.microsoft.com/office/drawing/2014/main" id="{2CF155F6-F78E-4DCF-9E17-F165E74BA421}"/>
              </a:ext>
            </a:extLst>
          </p:cNvPr>
          <p:cNvSpPr/>
          <p:nvPr/>
        </p:nvSpPr>
        <p:spPr bwMode="auto">
          <a:xfrm>
            <a:off x="2998071" y="1525233"/>
            <a:ext cx="3127628" cy="3359915"/>
          </a:xfrm>
          <a:prstGeom prst="arc">
            <a:avLst>
              <a:gd name="adj1" fmla="val 10574399"/>
              <a:gd name="adj2" fmla="val 290307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60576822-248A-4093-BD52-4CBC5587BFDE}"/>
              </a:ext>
            </a:extLst>
          </p:cNvPr>
          <p:cNvCxnSpPr>
            <a:cxnSpLocks/>
          </p:cNvCxnSpPr>
          <p:nvPr/>
        </p:nvCxnSpPr>
        <p:spPr bwMode="auto">
          <a:xfrm>
            <a:off x="2530116" y="3794478"/>
            <a:ext cx="2067517" cy="3116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65" name="Text Box 114"/>
          <p:cNvSpPr txBox="1">
            <a:spLocks noChangeArrowheads="1"/>
          </p:cNvSpPr>
          <p:nvPr/>
        </p:nvSpPr>
        <p:spPr bwMode="auto">
          <a:xfrm>
            <a:off x="1385887" y="168565"/>
            <a:ext cx="7758113" cy="94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GB" sz="2000" b="1" dirty="0"/>
              <a:t>F-27.11 Rolling Circle Rolling Loop Combination</a:t>
            </a:r>
            <a:endParaRPr lang="de-DE" sz="2000" dirty="0"/>
          </a:p>
          <a:p>
            <a:pPr defTabSz="793750" eaLnBrk="0" hangingPunct="0"/>
            <a:br>
              <a:rPr lang="en-US" dirty="0"/>
            </a:br>
            <a:endParaRPr lang="en-GB" altLang="de-DE" b="1" dirty="0"/>
          </a:p>
        </p:txBody>
      </p:sp>
      <p:sp>
        <p:nvSpPr>
          <p:cNvPr id="88066" name="Text Box 130"/>
          <p:cNvSpPr txBox="1">
            <a:spLocks noChangeArrowheads="1"/>
          </p:cNvSpPr>
          <p:nvPr/>
        </p:nvSpPr>
        <p:spPr bwMode="auto">
          <a:xfrm>
            <a:off x="7886700" y="6546850"/>
            <a:ext cx="1066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F-27.11.01</a:t>
            </a:r>
            <a:endParaRPr lang="de-DE" altLang="de-DE" dirty="0"/>
          </a:p>
        </p:txBody>
      </p:sp>
      <p:sp>
        <p:nvSpPr>
          <p:cNvPr id="88067" name="Text Box 305"/>
          <p:cNvSpPr txBox="1">
            <a:spLocks noChangeArrowheads="1"/>
          </p:cNvSpPr>
          <p:nvPr/>
        </p:nvSpPr>
        <p:spPr bwMode="auto">
          <a:xfrm>
            <a:off x="304800" y="5132388"/>
            <a:ext cx="8648700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upright, in the centre, perform a ¼ .circle while integrating a half roll to the inside, push through a ¼ loop, into a half knife-edge loop while integrating a roll, push through a ¼ loop, perform a ¼ circle while integrating a ½ roll to the outside, exit upright.</a:t>
            </a:r>
            <a:endParaRPr lang="de-DE" sz="1600" b="1" dirty="0"/>
          </a:p>
          <a:p>
            <a:pPr defTabSz="793750" eaLnBrk="0" hangingPunct="0"/>
            <a:r>
              <a:rPr lang="en-GB" sz="1200" b="1" dirty="0"/>
              <a:t>Note: There are no straight lines in the manoeuvre (except entry and exit lines) </a:t>
            </a:r>
            <a:r>
              <a:rPr lang="en-US" sz="1200" b="1" dirty="0"/>
              <a:t>). The Radii of the 1/4 loops are smaller than the radius of the rolling loop.</a:t>
            </a:r>
            <a:endParaRPr lang="de-DE" sz="1600" b="1" dirty="0"/>
          </a:p>
        </p:txBody>
      </p:sp>
      <p:sp>
        <p:nvSpPr>
          <p:cNvPr id="88071" name="AutoShape 1210"/>
          <p:cNvSpPr>
            <a:spLocks noChangeArrowheads="1"/>
          </p:cNvSpPr>
          <p:nvPr/>
        </p:nvSpPr>
        <p:spPr bwMode="auto">
          <a:xfrm rot="10743165">
            <a:off x="2530084" y="372546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8072" name="Group 1211"/>
          <p:cNvGrpSpPr>
            <a:grpSpLocks/>
          </p:cNvGrpSpPr>
          <p:nvPr/>
        </p:nvGrpSpPr>
        <p:grpSpPr bwMode="auto">
          <a:xfrm rot="16361537" flipV="1">
            <a:off x="6882891" y="3378088"/>
            <a:ext cx="371475" cy="550863"/>
            <a:chOff x="2820" y="264"/>
            <a:chExt cx="420" cy="1452"/>
          </a:xfrm>
        </p:grpSpPr>
        <p:sp>
          <p:nvSpPr>
            <p:cNvPr id="88121" name="Line 121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122" name="Group 121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123" name="Group 121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126" name="Group 121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128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131" name="Freeform 121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132" name="Freeform 121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129" name="Freeform 121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130" name="Freeform 122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127" name="Line 122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124" name="AutoShape 122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125" name="Line 122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8073" name="AutoShape 1183"/>
          <p:cNvSpPr>
            <a:spLocks noChangeArrowheads="1"/>
          </p:cNvSpPr>
          <p:nvPr/>
        </p:nvSpPr>
        <p:spPr bwMode="auto">
          <a:xfrm rot="10800000" flipV="1">
            <a:off x="6064161" y="358280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8074" name="Group 1267"/>
          <p:cNvGrpSpPr>
            <a:grpSpLocks/>
          </p:cNvGrpSpPr>
          <p:nvPr/>
        </p:nvGrpSpPr>
        <p:grpSpPr bwMode="auto">
          <a:xfrm rot="16361537" flipV="1">
            <a:off x="3588123" y="3564435"/>
            <a:ext cx="371475" cy="550862"/>
            <a:chOff x="2820" y="264"/>
            <a:chExt cx="420" cy="1452"/>
          </a:xfrm>
        </p:grpSpPr>
        <p:sp>
          <p:nvSpPr>
            <p:cNvPr id="88109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110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111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114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116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119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120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117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118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115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112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113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8075" name="Group 448"/>
          <p:cNvGrpSpPr>
            <a:grpSpLocks/>
          </p:cNvGrpSpPr>
          <p:nvPr/>
        </p:nvGrpSpPr>
        <p:grpSpPr bwMode="auto">
          <a:xfrm rot="16200000">
            <a:off x="2364605" y="2917688"/>
            <a:ext cx="709613" cy="608012"/>
            <a:chOff x="4545" y="394"/>
            <a:chExt cx="392" cy="361"/>
          </a:xfrm>
        </p:grpSpPr>
        <p:sp>
          <p:nvSpPr>
            <p:cNvPr id="88102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3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4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5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6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7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8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8076" name="Picture 1070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166200" y="1131842"/>
            <a:ext cx="811599" cy="94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77" name="Group 448"/>
          <p:cNvGrpSpPr>
            <a:grpSpLocks/>
          </p:cNvGrpSpPr>
          <p:nvPr/>
        </p:nvGrpSpPr>
        <p:grpSpPr bwMode="auto">
          <a:xfrm rot="5400000">
            <a:off x="6051281" y="3009839"/>
            <a:ext cx="709613" cy="608013"/>
            <a:chOff x="4545" y="394"/>
            <a:chExt cx="392" cy="361"/>
          </a:xfrm>
        </p:grpSpPr>
        <p:sp>
          <p:nvSpPr>
            <p:cNvPr id="88095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6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7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8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9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0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1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078" name="Group 1267"/>
          <p:cNvGrpSpPr>
            <a:grpSpLocks/>
          </p:cNvGrpSpPr>
          <p:nvPr/>
        </p:nvGrpSpPr>
        <p:grpSpPr bwMode="auto">
          <a:xfrm rot="2280500" flipH="1" flipV="1">
            <a:off x="3323789" y="1881980"/>
            <a:ext cx="298176" cy="354953"/>
            <a:chOff x="2820" y="264"/>
            <a:chExt cx="420" cy="1452"/>
          </a:xfrm>
        </p:grpSpPr>
        <p:sp>
          <p:nvSpPr>
            <p:cNvPr id="88083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084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085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088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090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093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094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091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092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089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086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087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7" name="Text Box 145"/>
          <p:cNvSpPr txBox="1">
            <a:spLocks noChangeArrowheads="1"/>
          </p:cNvSpPr>
          <p:nvPr/>
        </p:nvSpPr>
        <p:spPr bwMode="auto">
          <a:xfrm>
            <a:off x="3230941" y="2717288"/>
            <a:ext cx="1309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11" name="Group 260">
            <a:extLst>
              <a:ext uri="{FF2B5EF4-FFF2-40B4-BE49-F238E27FC236}">
                <a16:creationId xmlns:a16="http://schemas.microsoft.com/office/drawing/2014/main" id="{AE49E0A2-5F35-435B-A7B9-7D3AF1885AD0}"/>
              </a:ext>
            </a:extLst>
          </p:cNvPr>
          <p:cNvGrpSpPr>
            <a:grpSpLocks/>
          </p:cNvGrpSpPr>
          <p:nvPr/>
        </p:nvGrpSpPr>
        <p:grpSpPr bwMode="auto">
          <a:xfrm rot="13706000">
            <a:off x="3533495" y="3551622"/>
            <a:ext cx="858092" cy="336820"/>
            <a:chOff x="4875" y="7237"/>
            <a:chExt cx="4230" cy="1883"/>
          </a:xfrm>
        </p:grpSpPr>
        <p:sp>
          <p:nvSpPr>
            <p:cNvPr id="118" name="Arc 261">
              <a:extLst>
                <a:ext uri="{FF2B5EF4-FFF2-40B4-BE49-F238E27FC236}">
                  <a16:creationId xmlns:a16="http://schemas.microsoft.com/office/drawing/2014/main" id="{E52D5520-6B60-49EA-A980-A478D566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AutoShape 262">
              <a:extLst>
                <a:ext uri="{FF2B5EF4-FFF2-40B4-BE49-F238E27FC236}">
                  <a16:creationId xmlns:a16="http://schemas.microsoft.com/office/drawing/2014/main" id="{DDBCE7FF-96E3-461F-A046-B6131242A3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102" name="Bogen 101">
            <a:extLst>
              <a:ext uri="{FF2B5EF4-FFF2-40B4-BE49-F238E27FC236}">
                <a16:creationId xmlns:a16="http://schemas.microsoft.com/office/drawing/2014/main" id="{49827CD4-E143-42B3-BC1D-DFEC8A768022}"/>
              </a:ext>
            </a:extLst>
          </p:cNvPr>
          <p:cNvSpPr/>
          <p:nvPr/>
        </p:nvSpPr>
        <p:spPr bwMode="auto">
          <a:xfrm>
            <a:off x="3005677" y="2733533"/>
            <a:ext cx="3115303" cy="1096962"/>
          </a:xfrm>
          <a:prstGeom prst="arc">
            <a:avLst>
              <a:gd name="adj1" fmla="val 49014"/>
              <a:gd name="adj2" fmla="val 511447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3" name="Bogen 102">
            <a:extLst>
              <a:ext uri="{FF2B5EF4-FFF2-40B4-BE49-F238E27FC236}">
                <a16:creationId xmlns:a16="http://schemas.microsoft.com/office/drawing/2014/main" id="{63279B95-98B6-4C3E-9B57-EAC65F12CCE1}"/>
              </a:ext>
            </a:extLst>
          </p:cNvPr>
          <p:cNvSpPr/>
          <p:nvPr/>
        </p:nvSpPr>
        <p:spPr bwMode="auto">
          <a:xfrm rot="21391924" flipH="1">
            <a:off x="2996174" y="2661988"/>
            <a:ext cx="3115367" cy="1060713"/>
          </a:xfrm>
          <a:prstGeom prst="arc">
            <a:avLst>
              <a:gd name="adj1" fmla="val 15426"/>
              <a:gd name="adj2" fmla="val 557348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0B084814-56F9-4A0B-99A0-FB22DAF69052}"/>
              </a:ext>
            </a:extLst>
          </p:cNvPr>
          <p:cNvCxnSpPr>
            <a:cxnSpLocks/>
          </p:cNvCxnSpPr>
          <p:nvPr/>
        </p:nvCxnSpPr>
        <p:spPr bwMode="auto">
          <a:xfrm>
            <a:off x="4597633" y="3543042"/>
            <a:ext cx="0" cy="493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F1A36BB2-E6F0-4A0E-9F76-36687DF79E15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3069413" y="3146879"/>
            <a:ext cx="0" cy="3037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70DEABBB-02B1-483F-8AA7-A6169176281D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6170939" y="3170676"/>
            <a:ext cx="0" cy="308489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0ED2A2CD-310F-4C80-B07C-E2441A201F3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18873" y="3283053"/>
            <a:ext cx="4185993" cy="4186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260">
            <a:extLst>
              <a:ext uri="{FF2B5EF4-FFF2-40B4-BE49-F238E27FC236}">
                <a16:creationId xmlns:a16="http://schemas.microsoft.com/office/drawing/2014/main" id="{EF8E4212-73C5-497E-A548-A33EEFB3128A}"/>
              </a:ext>
            </a:extLst>
          </p:cNvPr>
          <p:cNvGrpSpPr>
            <a:grpSpLocks/>
          </p:cNvGrpSpPr>
          <p:nvPr/>
        </p:nvGrpSpPr>
        <p:grpSpPr bwMode="auto">
          <a:xfrm rot="17368086" flipH="1">
            <a:off x="5352304" y="3449532"/>
            <a:ext cx="858092" cy="336820"/>
            <a:chOff x="4875" y="7237"/>
            <a:chExt cx="4230" cy="1883"/>
          </a:xfrm>
        </p:grpSpPr>
        <p:sp>
          <p:nvSpPr>
            <p:cNvPr id="132" name="Arc 261">
              <a:extLst>
                <a:ext uri="{FF2B5EF4-FFF2-40B4-BE49-F238E27FC236}">
                  <a16:creationId xmlns:a16="http://schemas.microsoft.com/office/drawing/2014/main" id="{C57FCA2A-DD44-4BF3-A81A-7A805FD57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AutoShape 262">
              <a:extLst>
                <a:ext uri="{FF2B5EF4-FFF2-40B4-BE49-F238E27FC236}">
                  <a16:creationId xmlns:a16="http://schemas.microsoft.com/office/drawing/2014/main" id="{0ED67A11-098E-4171-A94A-0573FB8E83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138" name="Text Box 145">
            <a:extLst>
              <a:ext uri="{FF2B5EF4-FFF2-40B4-BE49-F238E27FC236}">
                <a16:creationId xmlns:a16="http://schemas.microsoft.com/office/drawing/2014/main" id="{3986F9BB-7E3E-4561-B125-92051DE1C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831" y="3852956"/>
            <a:ext cx="1309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40" name="Group 1267">
            <a:extLst>
              <a:ext uri="{FF2B5EF4-FFF2-40B4-BE49-F238E27FC236}">
                <a16:creationId xmlns:a16="http://schemas.microsoft.com/office/drawing/2014/main" id="{B65B485E-42D7-4AA5-8E20-D42A473CFA45}"/>
              </a:ext>
            </a:extLst>
          </p:cNvPr>
          <p:cNvGrpSpPr>
            <a:grpSpLocks/>
          </p:cNvGrpSpPr>
          <p:nvPr/>
        </p:nvGrpSpPr>
        <p:grpSpPr bwMode="auto">
          <a:xfrm rot="8934210" flipV="1">
            <a:off x="5707120" y="2028274"/>
            <a:ext cx="297434" cy="403275"/>
            <a:chOff x="2820" y="264"/>
            <a:chExt cx="420" cy="1452"/>
          </a:xfrm>
        </p:grpSpPr>
        <p:sp>
          <p:nvSpPr>
            <p:cNvPr id="141" name="Line 1268">
              <a:extLst>
                <a:ext uri="{FF2B5EF4-FFF2-40B4-BE49-F238E27FC236}">
                  <a16:creationId xmlns:a16="http://schemas.microsoft.com/office/drawing/2014/main" id="{BEF8C502-D7CE-4381-A876-7B44A78B3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2" name="Group 1269">
              <a:extLst>
                <a:ext uri="{FF2B5EF4-FFF2-40B4-BE49-F238E27FC236}">
                  <a16:creationId xmlns:a16="http://schemas.microsoft.com/office/drawing/2014/main" id="{E65B5F8F-B0C9-4B5F-9501-8D4BB105D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1270">
                <a:extLst>
                  <a:ext uri="{FF2B5EF4-FFF2-40B4-BE49-F238E27FC236}">
                    <a16:creationId xmlns:a16="http://schemas.microsoft.com/office/drawing/2014/main" id="{28675278-DF58-4CA8-977A-EC3530298D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6" name="Group 1271">
                  <a:extLst>
                    <a:ext uri="{FF2B5EF4-FFF2-40B4-BE49-F238E27FC236}">
                      <a16:creationId xmlns:a16="http://schemas.microsoft.com/office/drawing/2014/main" id="{980C1611-D09A-45D2-8331-EC7E2B1A36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8" name="Group 1272">
                    <a:extLst>
                      <a:ext uri="{FF2B5EF4-FFF2-40B4-BE49-F238E27FC236}">
                        <a16:creationId xmlns:a16="http://schemas.microsoft.com/office/drawing/2014/main" id="{28997170-D7B5-47CB-84DF-146C83F2A7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1" name="Freeform 1273">
                      <a:extLst>
                        <a:ext uri="{FF2B5EF4-FFF2-40B4-BE49-F238E27FC236}">
                          <a16:creationId xmlns:a16="http://schemas.microsoft.com/office/drawing/2014/main" id="{50A24234-9109-4685-BFB6-EFF9BABCF7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2" name="Freeform 1274">
                      <a:extLst>
                        <a:ext uri="{FF2B5EF4-FFF2-40B4-BE49-F238E27FC236}">
                          <a16:creationId xmlns:a16="http://schemas.microsoft.com/office/drawing/2014/main" id="{4E340B0D-D79F-45BC-A326-CC022FE08E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Freeform 1275">
                    <a:extLst>
                      <a:ext uri="{FF2B5EF4-FFF2-40B4-BE49-F238E27FC236}">
                        <a16:creationId xmlns:a16="http://schemas.microsoft.com/office/drawing/2014/main" id="{7EE0D4E4-4AEF-4F15-8B58-0739E0DC1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" name="Freeform 1276">
                    <a:extLst>
                      <a:ext uri="{FF2B5EF4-FFF2-40B4-BE49-F238E27FC236}">
                        <a16:creationId xmlns:a16="http://schemas.microsoft.com/office/drawing/2014/main" id="{896C99E4-BF3A-4348-80B7-91C27365D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7" name="Line 1277">
                  <a:extLst>
                    <a:ext uri="{FF2B5EF4-FFF2-40B4-BE49-F238E27FC236}">
                      <a16:creationId xmlns:a16="http://schemas.microsoft.com/office/drawing/2014/main" id="{257A996F-7704-45DF-B8E6-FB1569C0EC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1278">
                <a:extLst>
                  <a:ext uri="{FF2B5EF4-FFF2-40B4-BE49-F238E27FC236}">
                    <a16:creationId xmlns:a16="http://schemas.microsoft.com/office/drawing/2014/main" id="{523DEE3C-7E98-4455-A44F-732261509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45" name="Line 1279">
                <a:extLst>
                  <a:ext uri="{FF2B5EF4-FFF2-40B4-BE49-F238E27FC236}">
                    <a16:creationId xmlns:a16="http://schemas.microsoft.com/office/drawing/2014/main" id="{82865F47-EF05-4ACA-A9C1-F4C4CD5A3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53" name="Text Box 145">
            <a:extLst>
              <a:ext uri="{FF2B5EF4-FFF2-40B4-BE49-F238E27FC236}">
                <a16:creationId xmlns:a16="http://schemas.microsoft.com/office/drawing/2014/main" id="{08A0DFAF-534D-408C-930F-BF82EC2B0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702" y="611342"/>
            <a:ext cx="1309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C8B5EC4B-5448-4772-ADA0-E5C403EF5091}"/>
              </a:ext>
            </a:extLst>
          </p:cNvPr>
          <p:cNvCxnSpPr>
            <a:cxnSpLocks/>
            <a:stCxn id="103" idx="2"/>
          </p:cNvCxnSpPr>
          <p:nvPr/>
        </p:nvCxnSpPr>
        <p:spPr bwMode="auto">
          <a:xfrm flipV="1">
            <a:off x="4612668" y="3659002"/>
            <a:ext cx="2207535" cy="6103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260">
            <a:extLst>
              <a:ext uri="{FF2B5EF4-FFF2-40B4-BE49-F238E27FC236}">
                <a16:creationId xmlns:a16="http://schemas.microsoft.com/office/drawing/2014/main" id="{65D959ED-C18D-4A5D-9CE7-CA4BA7A3C69F}"/>
              </a:ext>
            </a:extLst>
          </p:cNvPr>
          <p:cNvGrpSpPr>
            <a:grpSpLocks/>
          </p:cNvGrpSpPr>
          <p:nvPr/>
        </p:nvGrpSpPr>
        <p:grpSpPr bwMode="auto">
          <a:xfrm rot="9641940" flipH="1">
            <a:off x="3925163" y="1321280"/>
            <a:ext cx="795544" cy="441613"/>
            <a:chOff x="4875" y="7237"/>
            <a:chExt cx="4230" cy="1883"/>
          </a:xfrm>
        </p:grpSpPr>
        <p:sp>
          <p:nvSpPr>
            <p:cNvPr id="116" name="Arc 261">
              <a:extLst>
                <a:ext uri="{FF2B5EF4-FFF2-40B4-BE49-F238E27FC236}">
                  <a16:creationId xmlns:a16="http://schemas.microsoft.com/office/drawing/2014/main" id="{9AE88355-1FAD-4ACF-9872-3875532C8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AutoShape 262">
              <a:extLst>
                <a:ext uri="{FF2B5EF4-FFF2-40B4-BE49-F238E27FC236}">
                  <a16:creationId xmlns:a16="http://schemas.microsoft.com/office/drawing/2014/main" id="{1872483C-415A-45B5-AAEA-73D3F4C68D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100" name="Bogen 99">
            <a:extLst>
              <a:ext uri="{FF2B5EF4-FFF2-40B4-BE49-F238E27FC236}">
                <a16:creationId xmlns:a16="http://schemas.microsoft.com/office/drawing/2014/main" id="{2CF155F6-F78E-4DCF-9E17-F165E74BA421}"/>
              </a:ext>
            </a:extLst>
          </p:cNvPr>
          <p:cNvSpPr/>
          <p:nvPr/>
        </p:nvSpPr>
        <p:spPr bwMode="auto">
          <a:xfrm>
            <a:off x="2998071" y="1525233"/>
            <a:ext cx="3127628" cy="3359915"/>
          </a:xfrm>
          <a:prstGeom prst="arc">
            <a:avLst>
              <a:gd name="adj1" fmla="val 10574399"/>
              <a:gd name="adj2" fmla="val 246010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60576822-248A-4093-BD52-4CBC5587BFDE}"/>
              </a:ext>
            </a:extLst>
          </p:cNvPr>
          <p:cNvCxnSpPr>
            <a:cxnSpLocks/>
          </p:cNvCxnSpPr>
          <p:nvPr/>
        </p:nvCxnSpPr>
        <p:spPr bwMode="auto">
          <a:xfrm>
            <a:off x="2530116" y="3815331"/>
            <a:ext cx="1933873" cy="3406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65" name="Text Box 114"/>
          <p:cNvSpPr txBox="1">
            <a:spLocks noChangeArrowheads="1"/>
          </p:cNvSpPr>
          <p:nvPr/>
        </p:nvSpPr>
        <p:spPr bwMode="auto">
          <a:xfrm>
            <a:off x="1454150" y="147638"/>
            <a:ext cx="7758113" cy="94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GB" sz="2000" b="1" dirty="0"/>
              <a:t>F-27.11 Rolling Circle Rolling Loop Combination</a:t>
            </a:r>
            <a:endParaRPr lang="de-DE" sz="2000" dirty="0"/>
          </a:p>
          <a:p>
            <a:pPr defTabSz="793750" eaLnBrk="0" hangingPunct="0"/>
            <a:br>
              <a:rPr lang="en-US" dirty="0"/>
            </a:br>
            <a:endParaRPr lang="en-GB" altLang="de-DE" b="1" dirty="0"/>
          </a:p>
        </p:txBody>
      </p:sp>
      <p:sp>
        <p:nvSpPr>
          <p:cNvPr id="88066" name="Text Box 130"/>
          <p:cNvSpPr txBox="1">
            <a:spLocks noChangeArrowheads="1"/>
          </p:cNvSpPr>
          <p:nvPr/>
        </p:nvSpPr>
        <p:spPr bwMode="auto">
          <a:xfrm>
            <a:off x="7886700" y="6546850"/>
            <a:ext cx="1066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F-27.11.02</a:t>
            </a:r>
            <a:endParaRPr lang="de-DE" altLang="de-DE" dirty="0"/>
          </a:p>
        </p:txBody>
      </p:sp>
      <p:sp>
        <p:nvSpPr>
          <p:cNvPr id="88071" name="AutoShape 1210"/>
          <p:cNvSpPr>
            <a:spLocks noChangeArrowheads="1"/>
          </p:cNvSpPr>
          <p:nvPr/>
        </p:nvSpPr>
        <p:spPr bwMode="auto">
          <a:xfrm rot="10743165">
            <a:off x="2530084" y="372546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8072" name="Group 1211"/>
          <p:cNvGrpSpPr>
            <a:grpSpLocks/>
          </p:cNvGrpSpPr>
          <p:nvPr/>
        </p:nvGrpSpPr>
        <p:grpSpPr bwMode="auto">
          <a:xfrm rot="16361537" flipV="1">
            <a:off x="6882891" y="3378088"/>
            <a:ext cx="371475" cy="550863"/>
            <a:chOff x="2820" y="264"/>
            <a:chExt cx="420" cy="1452"/>
          </a:xfrm>
        </p:grpSpPr>
        <p:sp>
          <p:nvSpPr>
            <p:cNvPr id="88121" name="Line 121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122" name="Group 121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123" name="Group 121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126" name="Group 121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128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131" name="Freeform 121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132" name="Freeform 121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129" name="Freeform 121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130" name="Freeform 122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127" name="Line 122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124" name="AutoShape 122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125" name="Line 122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8073" name="AutoShape 1183"/>
          <p:cNvSpPr>
            <a:spLocks noChangeArrowheads="1"/>
          </p:cNvSpPr>
          <p:nvPr/>
        </p:nvSpPr>
        <p:spPr bwMode="auto">
          <a:xfrm rot="10800000" flipV="1">
            <a:off x="6064161" y="358280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8074" name="Group 1267"/>
          <p:cNvGrpSpPr>
            <a:grpSpLocks/>
          </p:cNvGrpSpPr>
          <p:nvPr/>
        </p:nvGrpSpPr>
        <p:grpSpPr bwMode="auto">
          <a:xfrm rot="16361537" flipV="1">
            <a:off x="3588123" y="3564435"/>
            <a:ext cx="371475" cy="550862"/>
            <a:chOff x="2820" y="264"/>
            <a:chExt cx="420" cy="1452"/>
          </a:xfrm>
        </p:grpSpPr>
        <p:sp>
          <p:nvSpPr>
            <p:cNvPr id="88109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110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111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114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116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119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120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117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118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115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112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113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8075" name="Group 448"/>
          <p:cNvGrpSpPr>
            <a:grpSpLocks/>
          </p:cNvGrpSpPr>
          <p:nvPr/>
        </p:nvGrpSpPr>
        <p:grpSpPr bwMode="auto">
          <a:xfrm rot="16200000">
            <a:off x="2364605" y="2917688"/>
            <a:ext cx="709613" cy="608012"/>
            <a:chOff x="4545" y="394"/>
            <a:chExt cx="392" cy="361"/>
          </a:xfrm>
        </p:grpSpPr>
        <p:sp>
          <p:nvSpPr>
            <p:cNvPr id="88102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3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4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5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6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7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8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8076" name="Picture 1070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166200" y="1131842"/>
            <a:ext cx="811599" cy="94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77" name="Group 448"/>
          <p:cNvGrpSpPr>
            <a:grpSpLocks/>
          </p:cNvGrpSpPr>
          <p:nvPr/>
        </p:nvGrpSpPr>
        <p:grpSpPr bwMode="auto">
          <a:xfrm rot="5400000">
            <a:off x="6051281" y="3009839"/>
            <a:ext cx="709613" cy="608013"/>
            <a:chOff x="4545" y="394"/>
            <a:chExt cx="392" cy="361"/>
          </a:xfrm>
        </p:grpSpPr>
        <p:sp>
          <p:nvSpPr>
            <p:cNvPr id="88095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6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7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8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9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0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1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078" name="Group 1267"/>
          <p:cNvGrpSpPr>
            <a:grpSpLocks/>
          </p:cNvGrpSpPr>
          <p:nvPr/>
        </p:nvGrpSpPr>
        <p:grpSpPr bwMode="auto">
          <a:xfrm rot="13620505" flipH="1">
            <a:off x="3343476" y="1971108"/>
            <a:ext cx="298176" cy="354953"/>
            <a:chOff x="2820" y="264"/>
            <a:chExt cx="420" cy="1452"/>
          </a:xfrm>
        </p:grpSpPr>
        <p:sp>
          <p:nvSpPr>
            <p:cNvPr id="88083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084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085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088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090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093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094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091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092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089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086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087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7" name="Text Box 145"/>
          <p:cNvSpPr txBox="1">
            <a:spLocks noChangeArrowheads="1"/>
          </p:cNvSpPr>
          <p:nvPr/>
        </p:nvSpPr>
        <p:spPr bwMode="auto">
          <a:xfrm>
            <a:off x="3230941" y="2717288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½ roll </a:t>
            </a:r>
            <a:r>
              <a:rPr lang="de-DE" altLang="de-DE" sz="1400" b="1" dirty="0" err="1"/>
              <a:t>inside</a:t>
            </a:r>
            <a:r>
              <a:rPr lang="de-DE" altLang="de-DE" sz="1400" b="1" dirty="0"/>
              <a:t>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grpSp>
        <p:nvGrpSpPr>
          <p:cNvPr id="111" name="Group 260">
            <a:extLst>
              <a:ext uri="{FF2B5EF4-FFF2-40B4-BE49-F238E27FC236}">
                <a16:creationId xmlns:a16="http://schemas.microsoft.com/office/drawing/2014/main" id="{AE49E0A2-5F35-435B-A7B9-7D3AF1885AD0}"/>
              </a:ext>
            </a:extLst>
          </p:cNvPr>
          <p:cNvGrpSpPr>
            <a:grpSpLocks/>
          </p:cNvGrpSpPr>
          <p:nvPr/>
        </p:nvGrpSpPr>
        <p:grpSpPr bwMode="auto">
          <a:xfrm rot="13706000">
            <a:off x="3533495" y="3551622"/>
            <a:ext cx="858092" cy="336820"/>
            <a:chOff x="4875" y="7237"/>
            <a:chExt cx="4230" cy="1883"/>
          </a:xfrm>
        </p:grpSpPr>
        <p:sp>
          <p:nvSpPr>
            <p:cNvPr id="118" name="Arc 261">
              <a:extLst>
                <a:ext uri="{FF2B5EF4-FFF2-40B4-BE49-F238E27FC236}">
                  <a16:creationId xmlns:a16="http://schemas.microsoft.com/office/drawing/2014/main" id="{E52D5520-6B60-49EA-A980-A478D566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AutoShape 262">
              <a:extLst>
                <a:ext uri="{FF2B5EF4-FFF2-40B4-BE49-F238E27FC236}">
                  <a16:creationId xmlns:a16="http://schemas.microsoft.com/office/drawing/2014/main" id="{DDBCE7FF-96E3-461F-A046-B6131242A3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102" name="Bogen 101">
            <a:extLst>
              <a:ext uri="{FF2B5EF4-FFF2-40B4-BE49-F238E27FC236}">
                <a16:creationId xmlns:a16="http://schemas.microsoft.com/office/drawing/2014/main" id="{49827CD4-E143-42B3-BC1D-DFEC8A768022}"/>
              </a:ext>
            </a:extLst>
          </p:cNvPr>
          <p:cNvSpPr/>
          <p:nvPr/>
        </p:nvSpPr>
        <p:spPr bwMode="auto">
          <a:xfrm>
            <a:off x="3005677" y="2733533"/>
            <a:ext cx="3123614" cy="1117442"/>
          </a:xfrm>
          <a:prstGeom prst="arc">
            <a:avLst>
              <a:gd name="adj1" fmla="val 59360"/>
              <a:gd name="adj2" fmla="val 605327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3" name="Bogen 102">
            <a:extLst>
              <a:ext uri="{FF2B5EF4-FFF2-40B4-BE49-F238E27FC236}">
                <a16:creationId xmlns:a16="http://schemas.microsoft.com/office/drawing/2014/main" id="{63279B95-98B6-4C3E-9B57-EAC65F12CCE1}"/>
              </a:ext>
            </a:extLst>
          </p:cNvPr>
          <p:cNvSpPr/>
          <p:nvPr/>
        </p:nvSpPr>
        <p:spPr bwMode="auto">
          <a:xfrm rot="21391924" flipH="1">
            <a:off x="2996174" y="2661988"/>
            <a:ext cx="3115367" cy="1060713"/>
          </a:xfrm>
          <a:prstGeom prst="arc">
            <a:avLst>
              <a:gd name="adj1" fmla="val 15426"/>
              <a:gd name="adj2" fmla="val 557348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0B084814-56F9-4A0B-99A0-FB22DAF69052}"/>
              </a:ext>
            </a:extLst>
          </p:cNvPr>
          <p:cNvCxnSpPr>
            <a:cxnSpLocks/>
          </p:cNvCxnSpPr>
          <p:nvPr/>
        </p:nvCxnSpPr>
        <p:spPr bwMode="auto">
          <a:xfrm>
            <a:off x="4597633" y="3543042"/>
            <a:ext cx="0" cy="493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F1A36BB2-E6F0-4A0E-9F76-36687DF79E15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3069413" y="3146879"/>
            <a:ext cx="0" cy="3037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70DEABBB-02B1-483F-8AA7-A6169176281D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6170939" y="3170676"/>
            <a:ext cx="0" cy="308489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0ED2A2CD-310F-4C80-B07C-E2441A201F3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18873" y="3283053"/>
            <a:ext cx="4185993" cy="4186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260">
            <a:extLst>
              <a:ext uri="{FF2B5EF4-FFF2-40B4-BE49-F238E27FC236}">
                <a16:creationId xmlns:a16="http://schemas.microsoft.com/office/drawing/2014/main" id="{EF8E4212-73C5-497E-A548-A33EEFB3128A}"/>
              </a:ext>
            </a:extLst>
          </p:cNvPr>
          <p:cNvGrpSpPr>
            <a:grpSpLocks/>
          </p:cNvGrpSpPr>
          <p:nvPr/>
        </p:nvGrpSpPr>
        <p:grpSpPr bwMode="auto">
          <a:xfrm rot="17368086" flipH="1">
            <a:off x="5352304" y="3449532"/>
            <a:ext cx="858092" cy="336820"/>
            <a:chOff x="4875" y="7237"/>
            <a:chExt cx="4230" cy="1883"/>
          </a:xfrm>
        </p:grpSpPr>
        <p:sp>
          <p:nvSpPr>
            <p:cNvPr id="132" name="Arc 261">
              <a:extLst>
                <a:ext uri="{FF2B5EF4-FFF2-40B4-BE49-F238E27FC236}">
                  <a16:creationId xmlns:a16="http://schemas.microsoft.com/office/drawing/2014/main" id="{C57FCA2A-DD44-4BF3-A81A-7A805FD57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AutoShape 262">
              <a:extLst>
                <a:ext uri="{FF2B5EF4-FFF2-40B4-BE49-F238E27FC236}">
                  <a16:creationId xmlns:a16="http://schemas.microsoft.com/office/drawing/2014/main" id="{0ED67A11-098E-4171-A94A-0573FB8E83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138" name="Text Box 145">
            <a:extLst>
              <a:ext uri="{FF2B5EF4-FFF2-40B4-BE49-F238E27FC236}">
                <a16:creationId xmlns:a16="http://schemas.microsoft.com/office/drawing/2014/main" id="{3986F9BB-7E3E-4561-B125-92051DE1C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857" y="4052636"/>
            <a:ext cx="1423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½ roll outside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grpSp>
        <p:nvGrpSpPr>
          <p:cNvPr id="140" name="Group 1267">
            <a:extLst>
              <a:ext uri="{FF2B5EF4-FFF2-40B4-BE49-F238E27FC236}">
                <a16:creationId xmlns:a16="http://schemas.microsoft.com/office/drawing/2014/main" id="{B65B485E-42D7-4AA5-8E20-D42A473CFA45}"/>
              </a:ext>
            </a:extLst>
          </p:cNvPr>
          <p:cNvGrpSpPr>
            <a:grpSpLocks/>
          </p:cNvGrpSpPr>
          <p:nvPr/>
        </p:nvGrpSpPr>
        <p:grpSpPr bwMode="auto">
          <a:xfrm rot="8934210" flipV="1">
            <a:off x="5528120" y="1987684"/>
            <a:ext cx="297434" cy="403275"/>
            <a:chOff x="2820" y="264"/>
            <a:chExt cx="420" cy="1452"/>
          </a:xfrm>
        </p:grpSpPr>
        <p:sp>
          <p:nvSpPr>
            <p:cNvPr id="141" name="Line 1268">
              <a:extLst>
                <a:ext uri="{FF2B5EF4-FFF2-40B4-BE49-F238E27FC236}">
                  <a16:creationId xmlns:a16="http://schemas.microsoft.com/office/drawing/2014/main" id="{BEF8C502-D7CE-4381-A876-7B44A78B3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2" name="Group 1269">
              <a:extLst>
                <a:ext uri="{FF2B5EF4-FFF2-40B4-BE49-F238E27FC236}">
                  <a16:creationId xmlns:a16="http://schemas.microsoft.com/office/drawing/2014/main" id="{E65B5F8F-B0C9-4B5F-9501-8D4BB105D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1270">
                <a:extLst>
                  <a:ext uri="{FF2B5EF4-FFF2-40B4-BE49-F238E27FC236}">
                    <a16:creationId xmlns:a16="http://schemas.microsoft.com/office/drawing/2014/main" id="{28675278-DF58-4CA8-977A-EC3530298D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6" name="Group 1271">
                  <a:extLst>
                    <a:ext uri="{FF2B5EF4-FFF2-40B4-BE49-F238E27FC236}">
                      <a16:creationId xmlns:a16="http://schemas.microsoft.com/office/drawing/2014/main" id="{980C1611-D09A-45D2-8331-EC7E2B1A36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8" name="Group 1272">
                    <a:extLst>
                      <a:ext uri="{FF2B5EF4-FFF2-40B4-BE49-F238E27FC236}">
                        <a16:creationId xmlns:a16="http://schemas.microsoft.com/office/drawing/2014/main" id="{28997170-D7B5-47CB-84DF-146C83F2A7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1" name="Freeform 1273">
                      <a:extLst>
                        <a:ext uri="{FF2B5EF4-FFF2-40B4-BE49-F238E27FC236}">
                          <a16:creationId xmlns:a16="http://schemas.microsoft.com/office/drawing/2014/main" id="{50A24234-9109-4685-BFB6-EFF9BABCF7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2" name="Freeform 1274">
                      <a:extLst>
                        <a:ext uri="{FF2B5EF4-FFF2-40B4-BE49-F238E27FC236}">
                          <a16:creationId xmlns:a16="http://schemas.microsoft.com/office/drawing/2014/main" id="{4E340B0D-D79F-45BC-A326-CC022FE08E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Freeform 1275">
                    <a:extLst>
                      <a:ext uri="{FF2B5EF4-FFF2-40B4-BE49-F238E27FC236}">
                        <a16:creationId xmlns:a16="http://schemas.microsoft.com/office/drawing/2014/main" id="{7EE0D4E4-4AEF-4F15-8B58-0739E0DC1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" name="Freeform 1276">
                    <a:extLst>
                      <a:ext uri="{FF2B5EF4-FFF2-40B4-BE49-F238E27FC236}">
                        <a16:creationId xmlns:a16="http://schemas.microsoft.com/office/drawing/2014/main" id="{896C99E4-BF3A-4348-80B7-91C27365D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7" name="Line 1277">
                  <a:extLst>
                    <a:ext uri="{FF2B5EF4-FFF2-40B4-BE49-F238E27FC236}">
                      <a16:creationId xmlns:a16="http://schemas.microsoft.com/office/drawing/2014/main" id="{257A996F-7704-45DF-B8E6-FB1569C0EC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1278">
                <a:extLst>
                  <a:ext uri="{FF2B5EF4-FFF2-40B4-BE49-F238E27FC236}">
                    <a16:creationId xmlns:a16="http://schemas.microsoft.com/office/drawing/2014/main" id="{523DEE3C-7E98-4455-A44F-732261509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45" name="Line 1279">
                <a:extLst>
                  <a:ext uri="{FF2B5EF4-FFF2-40B4-BE49-F238E27FC236}">
                    <a16:creationId xmlns:a16="http://schemas.microsoft.com/office/drawing/2014/main" id="{82865F47-EF05-4ACA-A9C1-F4C4CD5A3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6" name="Text Box 117">
            <a:extLst>
              <a:ext uri="{FF2B5EF4-FFF2-40B4-BE49-F238E27FC236}">
                <a16:creationId xmlns:a16="http://schemas.microsoft.com/office/drawing/2014/main" id="{34FCB61E-6EFA-4CE1-91A9-C05958AB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19" y="1069679"/>
            <a:ext cx="3351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integrated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circular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flightpath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part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circles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7" name="Text Box 117">
            <a:extLst>
              <a:ext uri="{FF2B5EF4-FFF2-40B4-BE49-F238E27FC236}">
                <a16:creationId xmlns:a16="http://schemas.microsoft.com/office/drawing/2014/main" id="{FA6C8376-71B8-41D7-A455-7734089A5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928" y="991904"/>
            <a:ext cx="3351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Roll </a:t>
            </a:r>
            <a:r>
              <a:rPr lang="de-DE" altLang="de-DE" sz="1600" b="1" dirty="0" err="1">
                <a:solidFill>
                  <a:srgbClr val="0000FF"/>
                </a:solidFill>
              </a:rPr>
              <a:t>integrated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circular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flightpath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part</a:t>
            </a:r>
            <a:r>
              <a:rPr lang="de-DE" altLang="de-DE" sz="1600" b="1" dirty="0">
                <a:solidFill>
                  <a:srgbClr val="0000FF"/>
                </a:solidFill>
              </a:rPr>
              <a:t> loop.</a:t>
            </a:r>
          </a:p>
        </p:txBody>
      </p:sp>
      <p:sp>
        <p:nvSpPr>
          <p:cNvPr id="98" name="Text Box 117">
            <a:extLst>
              <a:ext uri="{FF2B5EF4-FFF2-40B4-BE49-F238E27FC236}">
                <a16:creationId xmlns:a16="http://schemas.microsoft.com/office/drawing/2014/main" id="{9D658A9D-6001-4F42-8E13-80A83CAAD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77" y="2084472"/>
            <a:ext cx="26339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0000FF"/>
                </a:solidFill>
              </a:rPr>
              <a:t>There are no straight lines in the manoeuvre (except entry and exit lines)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99" name="Text Box 145">
            <a:extLst>
              <a:ext uri="{FF2B5EF4-FFF2-40B4-BE49-F238E27FC236}">
                <a16:creationId xmlns:a16="http://schemas.microsoft.com/office/drawing/2014/main" id="{4B813413-B8A2-495D-A37C-AF63CD6AD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702" y="611342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roll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sp>
        <p:nvSpPr>
          <p:cNvPr id="101" name="Oval 106">
            <a:extLst>
              <a:ext uri="{FF2B5EF4-FFF2-40B4-BE49-F238E27FC236}">
                <a16:creationId xmlns:a16="http://schemas.microsoft.com/office/drawing/2014/main" id="{E3B128A3-3923-4FCD-BEC3-885CFF1C0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170" y="368816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6" name="Oval 106">
            <a:extLst>
              <a:ext uri="{FF2B5EF4-FFF2-40B4-BE49-F238E27FC236}">
                <a16:creationId xmlns:a16="http://schemas.microsoft.com/office/drawing/2014/main" id="{D48CE4FB-358B-4BE8-9890-CFF43745E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763" y="319942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0" name="Oval 106">
            <a:extLst>
              <a:ext uri="{FF2B5EF4-FFF2-40B4-BE49-F238E27FC236}">
                <a16:creationId xmlns:a16="http://schemas.microsoft.com/office/drawing/2014/main" id="{CE516B35-E498-4D14-8756-928FFA25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446" y="14634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3" name="Oval 106">
            <a:extLst>
              <a:ext uri="{FF2B5EF4-FFF2-40B4-BE49-F238E27FC236}">
                <a16:creationId xmlns:a16="http://schemas.microsoft.com/office/drawing/2014/main" id="{AADD1B60-7B0E-42D1-A294-E296A39E3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689" y="322526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5" name="Oval 106">
            <a:extLst>
              <a:ext uri="{FF2B5EF4-FFF2-40B4-BE49-F238E27FC236}">
                <a16:creationId xmlns:a16="http://schemas.microsoft.com/office/drawing/2014/main" id="{5DBDB197-4B70-4316-A171-4F3E2E195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12" y="46511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21" name="Group 1267">
            <a:extLst>
              <a:ext uri="{FF2B5EF4-FFF2-40B4-BE49-F238E27FC236}">
                <a16:creationId xmlns:a16="http://schemas.microsoft.com/office/drawing/2014/main" id="{615812C1-912B-4C46-9D20-450E1608E5C7}"/>
              </a:ext>
            </a:extLst>
          </p:cNvPr>
          <p:cNvGrpSpPr>
            <a:grpSpLocks/>
          </p:cNvGrpSpPr>
          <p:nvPr/>
        </p:nvGrpSpPr>
        <p:grpSpPr bwMode="auto">
          <a:xfrm rot="19526630">
            <a:off x="5741755" y="1882579"/>
            <a:ext cx="297434" cy="403275"/>
            <a:chOff x="2820" y="264"/>
            <a:chExt cx="420" cy="1452"/>
          </a:xfrm>
        </p:grpSpPr>
        <p:sp>
          <p:nvSpPr>
            <p:cNvPr id="122" name="Line 1268">
              <a:extLst>
                <a:ext uri="{FF2B5EF4-FFF2-40B4-BE49-F238E27FC236}">
                  <a16:creationId xmlns:a16="http://schemas.microsoft.com/office/drawing/2014/main" id="{9AB9EAB6-760B-4DFB-AFA9-2EBCA26C9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3" name="Group 1269">
              <a:extLst>
                <a:ext uri="{FF2B5EF4-FFF2-40B4-BE49-F238E27FC236}">
                  <a16:creationId xmlns:a16="http://schemas.microsoft.com/office/drawing/2014/main" id="{EB013BB8-F47D-4060-8564-7E53F7596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4" name="Group 1270">
                <a:extLst>
                  <a:ext uri="{FF2B5EF4-FFF2-40B4-BE49-F238E27FC236}">
                    <a16:creationId xmlns:a16="http://schemas.microsoft.com/office/drawing/2014/main" id="{5C358409-74DC-40D8-B990-0EB76B53A6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7" name="Group 1271">
                  <a:extLst>
                    <a:ext uri="{FF2B5EF4-FFF2-40B4-BE49-F238E27FC236}">
                      <a16:creationId xmlns:a16="http://schemas.microsoft.com/office/drawing/2014/main" id="{CBAF740B-F42F-4B44-8FE8-079A6C2BA9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9" name="Group 1272">
                    <a:extLst>
                      <a:ext uri="{FF2B5EF4-FFF2-40B4-BE49-F238E27FC236}">
                        <a16:creationId xmlns:a16="http://schemas.microsoft.com/office/drawing/2014/main" id="{FCD74DD1-D13E-4754-8322-CA3271526A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5" name="Freeform 1273">
                      <a:extLst>
                        <a:ext uri="{FF2B5EF4-FFF2-40B4-BE49-F238E27FC236}">
                          <a16:creationId xmlns:a16="http://schemas.microsoft.com/office/drawing/2014/main" id="{4D0DFD89-A894-4235-9A63-A3BC0AF8EA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6" name="Freeform 1274">
                      <a:extLst>
                        <a:ext uri="{FF2B5EF4-FFF2-40B4-BE49-F238E27FC236}">
                          <a16:creationId xmlns:a16="http://schemas.microsoft.com/office/drawing/2014/main" id="{F51AB409-EBC0-46B1-B5C4-BF64AF82A5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0" name="Freeform 1275">
                    <a:extLst>
                      <a:ext uri="{FF2B5EF4-FFF2-40B4-BE49-F238E27FC236}">
                        <a16:creationId xmlns:a16="http://schemas.microsoft.com/office/drawing/2014/main" id="{3DD530B1-1C0D-4476-A302-22AAFC97B7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4" name="Freeform 1276">
                    <a:extLst>
                      <a:ext uri="{FF2B5EF4-FFF2-40B4-BE49-F238E27FC236}">
                        <a16:creationId xmlns:a16="http://schemas.microsoft.com/office/drawing/2014/main" id="{097E5078-AA1A-49C8-91EF-32B165F5CA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8" name="Line 1277">
                  <a:extLst>
                    <a:ext uri="{FF2B5EF4-FFF2-40B4-BE49-F238E27FC236}">
                      <a16:creationId xmlns:a16="http://schemas.microsoft.com/office/drawing/2014/main" id="{E9745157-2F26-4175-818A-A6EC91C18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5" name="AutoShape 1278">
                <a:extLst>
                  <a:ext uri="{FF2B5EF4-FFF2-40B4-BE49-F238E27FC236}">
                    <a16:creationId xmlns:a16="http://schemas.microsoft.com/office/drawing/2014/main" id="{50A0DF3E-A208-4457-A9D5-0CF911C95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26" name="Line 1279">
                <a:extLst>
                  <a:ext uri="{FF2B5EF4-FFF2-40B4-BE49-F238E27FC236}">
                    <a16:creationId xmlns:a16="http://schemas.microsoft.com/office/drawing/2014/main" id="{D8781D82-22FB-4056-97E9-4F45927F3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9" name="Group 1267">
            <a:extLst>
              <a:ext uri="{FF2B5EF4-FFF2-40B4-BE49-F238E27FC236}">
                <a16:creationId xmlns:a16="http://schemas.microsoft.com/office/drawing/2014/main" id="{6856D79F-D915-4EF1-BB30-FB67A049E50C}"/>
              </a:ext>
            </a:extLst>
          </p:cNvPr>
          <p:cNvGrpSpPr>
            <a:grpSpLocks/>
          </p:cNvGrpSpPr>
          <p:nvPr/>
        </p:nvGrpSpPr>
        <p:grpSpPr bwMode="auto">
          <a:xfrm rot="13067343">
            <a:off x="3151138" y="1796707"/>
            <a:ext cx="297434" cy="403275"/>
            <a:chOff x="2820" y="264"/>
            <a:chExt cx="420" cy="1452"/>
          </a:xfrm>
        </p:grpSpPr>
        <p:sp>
          <p:nvSpPr>
            <p:cNvPr id="153" name="Line 1268">
              <a:extLst>
                <a:ext uri="{FF2B5EF4-FFF2-40B4-BE49-F238E27FC236}">
                  <a16:creationId xmlns:a16="http://schemas.microsoft.com/office/drawing/2014/main" id="{A3C8E23C-EBBA-4B6D-BBC5-E80FD2B94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4" name="Group 1269">
              <a:extLst>
                <a:ext uri="{FF2B5EF4-FFF2-40B4-BE49-F238E27FC236}">
                  <a16:creationId xmlns:a16="http://schemas.microsoft.com/office/drawing/2014/main" id="{B7741007-19F6-4728-BEBD-1D429D0BCD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5" name="Group 1270">
                <a:extLst>
                  <a:ext uri="{FF2B5EF4-FFF2-40B4-BE49-F238E27FC236}">
                    <a16:creationId xmlns:a16="http://schemas.microsoft.com/office/drawing/2014/main" id="{D4F5BDBF-3333-4868-A4C4-6E663ADDD5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8" name="Group 1271">
                  <a:extLst>
                    <a:ext uri="{FF2B5EF4-FFF2-40B4-BE49-F238E27FC236}">
                      <a16:creationId xmlns:a16="http://schemas.microsoft.com/office/drawing/2014/main" id="{59FD5735-9B67-4B4D-9052-2E169456E4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0" name="Group 1272">
                    <a:extLst>
                      <a:ext uri="{FF2B5EF4-FFF2-40B4-BE49-F238E27FC236}">
                        <a16:creationId xmlns:a16="http://schemas.microsoft.com/office/drawing/2014/main" id="{F1DCEB8D-6CF0-4DF9-AA1A-8534231BF24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3" name="Freeform 1273">
                      <a:extLst>
                        <a:ext uri="{FF2B5EF4-FFF2-40B4-BE49-F238E27FC236}">
                          <a16:creationId xmlns:a16="http://schemas.microsoft.com/office/drawing/2014/main" id="{A7D80666-6B9F-44D3-825D-E342622B78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4" name="Freeform 1274">
                      <a:extLst>
                        <a:ext uri="{FF2B5EF4-FFF2-40B4-BE49-F238E27FC236}">
                          <a16:creationId xmlns:a16="http://schemas.microsoft.com/office/drawing/2014/main" id="{A9144EEF-A855-4AAC-97BA-C1AE3D276D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1" name="Freeform 1275">
                    <a:extLst>
                      <a:ext uri="{FF2B5EF4-FFF2-40B4-BE49-F238E27FC236}">
                        <a16:creationId xmlns:a16="http://schemas.microsoft.com/office/drawing/2014/main" id="{26C9A99D-9265-4614-B556-14746EF7D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2" name="Freeform 1276">
                    <a:extLst>
                      <a:ext uri="{FF2B5EF4-FFF2-40B4-BE49-F238E27FC236}">
                        <a16:creationId xmlns:a16="http://schemas.microsoft.com/office/drawing/2014/main" id="{4057E087-E34A-4DAF-AEDF-BFC05764A8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9" name="Line 1277">
                  <a:extLst>
                    <a:ext uri="{FF2B5EF4-FFF2-40B4-BE49-F238E27FC236}">
                      <a16:creationId xmlns:a16="http://schemas.microsoft.com/office/drawing/2014/main" id="{72B43601-6171-42DB-8FC3-EEDA583FC5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6" name="AutoShape 1278">
                <a:extLst>
                  <a:ext uri="{FF2B5EF4-FFF2-40B4-BE49-F238E27FC236}">
                    <a16:creationId xmlns:a16="http://schemas.microsoft.com/office/drawing/2014/main" id="{1F19C26C-79F4-45BD-872F-8731B04C8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7" name="Line 1279">
                <a:extLst>
                  <a:ext uri="{FF2B5EF4-FFF2-40B4-BE49-F238E27FC236}">
                    <a16:creationId xmlns:a16="http://schemas.microsoft.com/office/drawing/2014/main" id="{BC8F624B-D07B-4461-B623-0D5DF5338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5" name="Oval 106">
            <a:extLst>
              <a:ext uri="{FF2B5EF4-FFF2-40B4-BE49-F238E27FC236}">
                <a16:creationId xmlns:a16="http://schemas.microsoft.com/office/drawing/2014/main" id="{BF8E92A6-EB18-4F6B-ACB6-3293B2332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8808" y="207129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6" name="Oval 106">
            <a:extLst>
              <a:ext uri="{FF2B5EF4-FFF2-40B4-BE49-F238E27FC236}">
                <a16:creationId xmlns:a16="http://schemas.microsoft.com/office/drawing/2014/main" id="{D5A0B6CF-053D-4C50-9F9F-FF25B4FD9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289" y="19820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579927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Inhaltsplatzhalter 2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467" name="Inhaltsplatzhalter 4"/>
          <p:cNvSpPr>
            <a:spLocks noGrp="1"/>
          </p:cNvSpPr>
          <p:nvPr>
            <p:ph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7938" y="635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62471" name="Group 9"/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6257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577" name="Group 11"/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62737" name="Freeform 12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38" name="Freeform 13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39" name="Freeform 14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0" name="Freeform 15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1" name="Freeform 16"/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171"/>
                  <a:gd name="T83" fmla="*/ 86 w 86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2" name="Freeform 17"/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164"/>
                  <a:gd name="T71" fmla="*/ 28 w 28"/>
                  <a:gd name="T72" fmla="*/ 164 h 1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3" name="Freeform 18"/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5"/>
                  <a:gd name="T106" fmla="*/ 0 h 186"/>
                  <a:gd name="T107" fmla="*/ 175 w 175"/>
                  <a:gd name="T108" fmla="*/ 186 h 1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4" name="Freeform 19"/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0"/>
                  <a:gd name="T130" fmla="*/ 0 h 696"/>
                  <a:gd name="T131" fmla="*/ 370 w 370"/>
                  <a:gd name="T132" fmla="*/ 696 h 6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5" name="Freeform 20"/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4"/>
                  <a:gd name="T82" fmla="*/ 0 h 86"/>
                  <a:gd name="T83" fmla="*/ 144 w 144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6" name="Freeform 21"/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3"/>
                  <a:gd name="T124" fmla="*/ 0 h 338"/>
                  <a:gd name="T125" fmla="*/ 243 w 243"/>
                  <a:gd name="T126" fmla="*/ 338 h 3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7" name="Freeform 22"/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88"/>
                  <a:gd name="T77" fmla="*/ 144 w 144"/>
                  <a:gd name="T78" fmla="*/ 88 h 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8" name="Freeform 23"/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4"/>
                  <a:gd name="T148" fmla="*/ 0 h 344"/>
                  <a:gd name="T149" fmla="*/ 264 w 264"/>
                  <a:gd name="T150" fmla="*/ 344 h 3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9" name="Freeform 24"/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1"/>
                  <a:gd name="T77" fmla="*/ 147 w 147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0" name="Freeform 25"/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2"/>
                  <a:gd name="T130" fmla="*/ 0 h 367"/>
                  <a:gd name="T131" fmla="*/ 252 w 252"/>
                  <a:gd name="T132" fmla="*/ 367 h 3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1" name="Freeform 26"/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88"/>
                  <a:gd name="T14" fmla="*/ 234 w 23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2" name="Freeform 27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3" name="Freeform 28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4" name="Freeform 29"/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2"/>
                  <a:gd name="T181" fmla="*/ 0 h 717"/>
                  <a:gd name="T182" fmla="*/ 3422 w 3422"/>
                  <a:gd name="T183" fmla="*/ 717 h 7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5" name="Freeform 30"/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31"/>
                  <a:gd name="T106" fmla="*/ 0 h 742"/>
                  <a:gd name="T107" fmla="*/ 3431 w 3431"/>
                  <a:gd name="T108" fmla="*/ 742 h 7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6" name="Freeform 31"/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58"/>
                  <a:gd name="T142" fmla="*/ 0 h 1003"/>
                  <a:gd name="T143" fmla="*/ 3458 w 3458"/>
                  <a:gd name="T144" fmla="*/ 1003 h 100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7" name="Freeform 32"/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11"/>
                  <a:gd name="T118" fmla="*/ 0 h 471"/>
                  <a:gd name="T119" fmla="*/ 2011 w 2011"/>
                  <a:gd name="T120" fmla="*/ 471 h 4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8" name="Freeform 33"/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5"/>
                  <a:gd name="T127" fmla="*/ 0 h 421"/>
                  <a:gd name="T128" fmla="*/ 1395 w 1395"/>
                  <a:gd name="T129" fmla="*/ 421 h 42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9" name="Freeform 34"/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5"/>
                  <a:gd name="T109" fmla="*/ 0 h 380"/>
                  <a:gd name="T110" fmla="*/ 1065 w 1065"/>
                  <a:gd name="T111" fmla="*/ 380 h 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0" name="Freeform 35"/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1" name="Freeform 36"/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5"/>
                  <a:gd name="T23" fmla="*/ 14 w 1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2" name="Freeform 37"/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5"/>
                  <a:gd name="T23" fmla="*/ 19 w 1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3" name="Freeform 38"/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4" name="Freeform 39"/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9"/>
                  <a:gd name="T29" fmla="*/ 27 w 2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5" name="Freeform 40"/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9"/>
                  <a:gd name="T29" fmla="*/ 29 w 2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6" name="Freeform 41"/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8"/>
                  <a:gd name="T23" fmla="*/ 29 w 2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7" name="Freeform 42"/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8"/>
                  <a:gd name="T23" fmla="*/ 31 w 3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8" name="Freeform 43"/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9"/>
                  <a:gd name="T23" fmla="*/ 32 w 3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9" name="Freeform 44"/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8"/>
                  <a:gd name="T23" fmla="*/ 34 w 3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0" name="Freeform 45"/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8"/>
                  <a:gd name="T23" fmla="*/ 36 w 3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1" name="Freeform 46"/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9"/>
                  <a:gd name="T23" fmla="*/ 38 w 3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2" name="Freeform 47"/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15"/>
                  <a:gd name="T41" fmla="*/ 76 w 76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3" name="Freeform 48"/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19"/>
                  <a:gd name="T41" fmla="*/ 82 w 82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4" name="Freeform 49"/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20"/>
                  <a:gd name="T44" fmla="*/ 89 w 89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5" name="Freeform 50"/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21"/>
                  <a:gd name="T44" fmla="*/ 96 w 9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6" name="Freeform 51"/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22"/>
                  <a:gd name="T44" fmla="*/ 102 w 1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7" name="Freeform 52"/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2"/>
                  <a:gd name="T44" fmla="*/ 107 w 107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8" name="Freeform 53"/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3"/>
                  <a:gd name="T43" fmla="*/ 0 h 24"/>
                  <a:gd name="T44" fmla="*/ 113 w 113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9" name="Freeform 54"/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8"/>
                  <a:gd name="T43" fmla="*/ 0 h 24"/>
                  <a:gd name="T44" fmla="*/ 118 w 1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0" name="Freeform 55"/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25"/>
                  <a:gd name="T44" fmla="*/ 123 w 12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1" name="Freeform 56"/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25"/>
                  <a:gd name="T44" fmla="*/ 130 w 13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2" name="Freeform 57"/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6"/>
                  <a:gd name="T44" fmla="*/ 134 w 134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3" name="Freeform 58"/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8"/>
                  <a:gd name="T43" fmla="*/ 0 h 27"/>
                  <a:gd name="T44" fmla="*/ 138 w 138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4" name="Freeform 59"/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1"/>
                  <a:gd name="T43" fmla="*/ 0 h 27"/>
                  <a:gd name="T44" fmla="*/ 141 w 141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5" name="Freeform 60"/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30"/>
                  <a:gd name="T44" fmla="*/ 148 w 148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6" name="Freeform 61"/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2"/>
                  <a:gd name="T43" fmla="*/ 0 h 31"/>
                  <a:gd name="T44" fmla="*/ 152 w 152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7" name="Freeform 62"/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"/>
                  <a:gd name="T43" fmla="*/ 0 h 30"/>
                  <a:gd name="T44" fmla="*/ 157 w 157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8" name="Freeform 63"/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1"/>
                  <a:gd name="T37" fmla="*/ 0 h 32"/>
                  <a:gd name="T38" fmla="*/ 161 w 161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9" name="Freeform 64"/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5"/>
                  <a:gd name="T31" fmla="*/ 0 h 32"/>
                  <a:gd name="T32" fmla="*/ 165 w 165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0" name="Freeform 65"/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34"/>
                  <a:gd name="T23" fmla="*/ 168 w 16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1" name="Freeform 66"/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2" name="Freeform 67"/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3" name="Freeform 68"/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6"/>
                  <a:gd name="T23" fmla="*/ 179 w 179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4" name="Freeform 69"/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5"/>
                  <a:gd name="T23" fmla="*/ 184 w 184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5" name="Freeform 70"/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36"/>
                  <a:gd name="T23" fmla="*/ 188 w 18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6" name="Freeform 71"/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6"/>
                  <a:gd name="T23" fmla="*/ 191 w 19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7" name="Freeform 72"/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37"/>
                  <a:gd name="T23" fmla="*/ 195 w 195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8" name="Freeform 73"/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9" name="Freeform 74"/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7"/>
                  <a:gd name="T23" fmla="*/ 199 w 19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0" name="Freeform 75"/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39"/>
                  <a:gd name="T23" fmla="*/ 202 w 20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1" name="Freeform 76"/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40"/>
                  <a:gd name="T23" fmla="*/ 206 w 206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2" name="Freeform 77"/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40"/>
                  <a:gd name="T23" fmla="*/ 208 w 208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3" name="Freeform 78"/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41"/>
                  <a:gd name="T23" fmla="*/ 209 w 209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4" name="Freeform 79"/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1"/>
                  <a:gd name="T29" fmla="*/ 215 w 21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5" name="Freeform 80"/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2"/>
                  <a:gd name="T29" fmla="*/ 215 w 2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6" name="Freeform 81"/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3"/>
                  <a:gd name="T23" fmla="*/ 216 w 21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7" name="Freeform 82"/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8" name="Freeform 83"/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9" name="Freeform 84"/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3"/>
                  <a:gd name="T23" fmla="*/ 221 w 22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0" name="Freeform 85"/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2"/>
                  <a:gd name="T23" fmla="*/ 221 w 22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1" name="Freeform 86"/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2" name="Freeform 87"/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3" name="Freeform 88"/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4" name="Freeform 89"/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5" name="Freeform 90"/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6" name="Freeform 91"/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3"/>
                  <a:gd name="T23" fmla="*/ 227 w 227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7" name="Freeform 92"/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8" name="Freeform 93"/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9" name="Freeform 94"/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3"/>
                  <a:gd name="T23" fmla="*/ 228 w 22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0" name="Freeform 95"/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2"/>
                  <a:gd name="T23" fmla="*/ 228 w 22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1" name="Freeform 96"/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2" name="Freeform 97"/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3"/>
                  <a:gd name="T23" fmla="*/ 226 w 22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3" name="Freeform 98"/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4" name="Freeform 99"/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5" name="Freeform 100"/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3"/>
                  <a:gd name="T23" fmla="*/ 224 w 224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6" name="Freeform 101"/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7" name="Freeform 102"/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8" name="Freeform 103"/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9" name="Freeform 104"/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0" name="Freeform 105"/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42"/>
                  <a:gd name="T29" fmla="*/ 221 w 22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1" name="Freeform 106"/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40"/>
                  <a:gd name="T29" fmla="*/ 219 w 21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2" name="Freeform 107"/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8"/>
                  <a:gd name="T22" fmla="*/ 0 h 41"/>
                  <a:gd name="T23" fmla="*/ 218 w 21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3" name="Freeform 108"/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1"/>
                  <a:gd name="T23" fmla="*/ 216 w 21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4" name="Freeform 109"/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40"/>
                  <a:gd name="T23" fmla="*/ 214 w 214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5" name="Freeform 110"/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3"/>
                  <a:gd name="T22" fmla="*/ 0 h 41"/>
                  <a:gd name="T23" fmla="*/ 213 w 213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6" name="Freeform 111"/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39"/>
                  <a:gd name="T23" fmla="*/ 211 w 21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7" name="Freeform 112"/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39"/>
                  <a:gd name="T23" fmla="*/ 209 w 20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8" name="Freeform 113"/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39"/>
                  <a:gd name="T20" fmla="*/ 206 w 20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9" name="Freeform 114"/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39"/>
                  <a:gd name="T23" fmla="*/ 204 w 204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0" name="Freeform 115"/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39"/>
                  <a:gd name="T23" fmla="*/ 203 w 203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1" name="Freeform 116"/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37"/>
                  <a:gd name="T23" fmla="*/ 201 w 20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2" name="Freeform 117"/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7"/>
                  <a:gd name="T22" fmla="*/ 0 h 37"/>
                  <a:gd name="T23" fmla="*/ 197 w 19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3" name="Freeform 118"/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4" name="Freeform 119"/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4"/>
                  <a:gd name="T22" fmla="*/ 0 h 37"/>
                  <a:gd name="T23" fmla="*/ 194 w 194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5" name="Freeform 120"/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7"/>
                  <a:gd name="T23" fmla="*/ 191 w 19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6" name="Freeform 121"/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5"/>
                  <a:gd name="T23" fmla="*/ 189 w 18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7" name="Freeform 122"/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"/>
                  <a:gd name="T22" fmla="*/ 0 h 35"/>
                  <a:gd name="T23" fmla="*/ 187 w 18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8" name="Freeform 123"/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6"/>
                  <a:gd name="T23" fmla="*/ 184 w 18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9" name="Freeform 124"/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"/>
                  <a:gd name="T23" fmla="*/ 182 w 182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0" name="Freeform 125"/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4"/>
                  <a:gd name="T23" fmla="*/ 179 w 17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1" name="Freeform 126"/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2" name="Freeform 127"/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3" name="Freeform 128"/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34"/>
                  <a:gd name="T23" fmla="*/ 170 w 17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4" name="Freeform 129"/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33"/>
                  <a:gd name="T23" fmla="*/ 167 w 16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5" name="Freeform 130"/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32"/>
                  <a:gd name="T23" fmla="*/ 165 w 16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6" name="Freeform 131"/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1"/>
                  <a:gd name="T22" fmla="*/ 0 h 30"/>
                  <a:gd name="T23" fmla="*/ 161 w 161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7" name="Freeform 132"/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31"/>
                  <a:gd name="T23" fmla="*/ 159 w 15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8" name="Freeform 133"/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9"/>
                  <a:gd name="T23" fmla="*/ 156 w 15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9" name="Freeform 134"/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28"/>
                  <a:gd name="T23" fmla="*/ 152 w 152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0" name="Freeform 135"/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29"/>
                  <a:gd name="T23" fmla="*/ 149 w 14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1" name="Freeform 136"/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27"/>
                  <a:gd name="T23" fmla="*/ 145 w 14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2" name="Freeform 137"/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27"/>
                  <a:gd name="T23" fmla="*/ 142 w 14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3" name="Freeform 138"/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27"/>
                  <a:gd name="T23" fmla="*/ 138 w 13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4" name="Freeform 139"/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27"/>
                  <a:gd name="T23" fmla="*/ 135 w 13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5" name="Freeform 140"/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25"/>
                  <a:gd name="T23" fmla="*/ 130 w 13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6" name="Freeform 141"/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26"/>
                  <a:gd name="T23" fmla="*/ 129 w 129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7" name="Freeform 142"/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25"/>
                  <a:gd name="T23" fmla="*/ 123 w 12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8" name="Freeform 143"/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21"/>
                  <a:gd name="T23" fmla="*/ 120 w 12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9" name="Freeform 144"/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22"/>
                  <a:gd name="T32" fmla="*/ 115 w 115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0" name="Freeform 145"/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22"/>
                  <a:gd name="T38" fmla="*/ 111 w 111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1" name="Freeform 146"/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0"/>
                  <a:gd name="T44" fmla="*/ 107 w 107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2" name="Freeform 147"/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21"/>
                  <a:gd name="T44" fmla="*/ 105 w 10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3" name="Freeform 148"/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0"/>
                  <a:gd name="T43" fmla="*/ 0 h 20"/>
                  <a:gd name="T44" fmla="*/ 100 w 100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4" name="Freeform 149"/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"/>
                  <a:gd name="T43" fmla="*/ 0 h 18"/>
                  <a:gd name="T44" fmla="*/ 94 w 94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5" name="Freeform 150"/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19"/>
                  <a:gd name="T44" fmla="*/ 89 w 8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6" name="Freeform 151"/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"/>
                  <a:gd name="T43" fmla="*/ 0 h 17"/>
                  <a:gd name="T44" fmla="*/ 86 w 8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7" name="Freeform 152"/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"/>
                  <a:gd name="T43" fmla="*/ 0 h 16"/>
                  <a:gd name="T44" fmla="*/ 81 w 81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8" name="Freeform 153"/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15"/>
                  <a:gd name="T44" fmla="*/ 76 w 76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9" name="Freeform 154"/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15"/>
                  <a:gd name="T41" fmla="*/ 69 w 69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0" name="Freeform 155"/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4"/>
                  <a:gd name="T41" fmla="*/ 64 w 6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1" name="Freeform 156"/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"/>
                  <a:gd name="T23" fmla="*/ 12 w 1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2" name="Freeform 157"/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3" name="Freeform 158"/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4" name="Freeform 159"/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0"/>
                  <a:gd name="T178" fmla="*/ 0 h 215"/>
                  <a:gd name="T179" fmla="*/ 230 w 230"/>
                  <a:gd name="T180" fmla="*/ 215 h 2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5" name="Freeform 160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6" name="Freeform 161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7" name="Freeform 162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8" name="Freeform 163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9" name="Freeform 164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0" name="Freeform 165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1" name="Freeform 166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2" name="Freeform 167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3" name="Line 168"/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4" name="Freeform 169"/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9"/>
                  <a:gd name="T85" fmla="*/ 0 h 58"/>
                  <a:gd name="T86" fmla="*/ 1049 w 1049"/>
                  <a:gd name="T87" fmla="*/ 58 h 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5" name="Freeform 170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6" name="Freeform 171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7" name="Freeform 172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8" name="Freeform 173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9" name="Freeform 174"/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9"/>
                  <a:gd name="T76" fmla="*/ 0 h 117"/>
                  <a:gd name="T77" fmla="*/ 319 w 319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0" name="Freeform 175"/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8"/>
                  <a:gd name="T64" fmla="*/ 0 h 113"/>
                  <a:gd name="T65" fmla="*/ 288 w 288"/>
                  <a:gd name="T66" fmla="*/ 113 h 1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1" name="Freeform 176"/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9"/>
                  <a:gd name="T82" fmla="*/ 0 h 86"/>
                  <a:gd name="T83" fmla="*/ 329 w 32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2" name="Freeform 177"/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8"/>
                  <a:gd name="T98" fmla="*/ 344 w 344"/>
                  <a:gd name="T99" fmla="*/ 98 h 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3" name="Freeform 178"/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8"/>
                  <a:gd name="T100" fmla="*/ 0 h 94"/>
                  <a:gd name="T101" fmla="*/ 338 w 33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4" name="Freeform 179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5" name="Freeform 180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6" name="Freeform 181"/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21"/>
                  <a:gd name="T20" fmla="*/ 117 w 1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7" name="Freeform 182"/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32"/>
                  <a:gd name="T20" fmla="*/ 181 w 181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8" name="Freeform 183"/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"/>
                  <a:gd name="T34" fmla="*/ 0 h 40"/>
                  <a:gd name="T35" fmla="*/ 228 w 22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9" name="Freeform 184"/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9"/>
                  <a:gd name="T22" fmla="*/ 0 h 47"/>
                  <a:gd name="T23" fmla="*/ 269 w 26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0" name="Freeform 185"/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2"/>
                  <a:gd name="T22" fmla="*/ 0 h 52"/>
                  <a:gd name="T23" fmla="*/ 302 w 302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1" name="Freeform 186"/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59"/>
                  <a:gd name="T23" fmla="*/ 334 w 33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2" name="Freeform 187"/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64"/>
                  <a:gd name="T23" fmla="*/ 362 w 362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3" name="Freeform 188"/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"/>
                  <a:gd name="T22" fmla="*/ 0 h 68"/>
                  <a:gd name="T23" fmla="*/ 387 w 387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4" name="Freeform 189"/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2"/>
                  <a:gd name="T22" fmla="*/ 0 h 73"/>
                  <a:gd name="T23" fmla="*/ 412 w 412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5" name="Freeform 190"/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6"/>
                  <a:gd name="T22" fmla="*/ 0 h 76"/>
                  <a:gd name="T23" fmla="*/ 436 w 43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6" name="Freeform 191"/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8"/>
                  <a:gd name="T22" fmla="*/ 0 h 80"/>
                  <a:gd name="T23" fmla="*/ 458 w 458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7" name="Freeform 192"/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85"/>
                  <a:gd name="T23" fmla="*/ 479 w 479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8" name="Freeform 193"/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0"/>
                  <a:gd name="T22" fmla="*/ 0 h 88"/>
                  <a:gd name="T23" fmla="*/ 500 w 500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9" name="Freeform 194"/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8"/>
                  <a:gd name="T22" fmla="*/ 0 h 91"/>
                  <a:gd name="T23" fmla="*/ 518 w 518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0" name="Freeform 195"/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7"/>
                  <a:gd name="T22" fmla="*/ 0 h 95"/>
                  <a:gd name="T23" fmla="*/ 537 w 537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1" name="Freeform 196"/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5"/>
                  <a:gd name="T22" fmla="*/ 0 h 98"/>
                  <a:gd name="T23" fmla="*/ 555 w 555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2" name="Freeform 197"/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2"/>
                  <a:gd name="T22" fmla="*/ 0 h 102"/>
                  <a:gd name="T23" fmla="*/ 572 w 57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3" name="Freeform 198"/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0"/>
                  <a:gd name="T22" fmla="*/ 0 h 105"/>
                  <a:gd name="T23" fmla="*/ 590 w 590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4" name="Freeform 199"/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2"/>
                  <a:gd name="T28" fmla="*/ 0 h 108"/>
                  <a:gd name="T29" fmla="*/ 602 w 6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5" name="Freeform 200"/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8"/>
                  <a:gd name="T28" fmla="*/ 0 h 110"/>
                  <a:gd name="T29" fmla="*/ 618 w 618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6" name="Freeform 201"/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7"/>
                  <a:gd name="T22" fmla="*/ 0 h 113"/>
                  <a:gd name="T23" fmla="*/ 637 w 637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7" name="Freeform 202"/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4"/>
                  <a:gd name="T22" fmla="*/ 0 h 115"/>
                  <a:gd name="T23" fmla="*/ 654 w 654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8" name="Freeform 203"/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2"/>
                  <a:gd name="T22" fmla="*/ 0 h 118"/>
                  <a:gd name="T23" fmla="*/ 672 w 672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9" name="Freeform 204"/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1"/>
                  <a:gd name="T22" fmla="*/ 0 h 121"/>
                  <a:gd name="T23" fmla="*/ 691 w 691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0" name="Freeform 205"/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8"/>
                  <a:gd name="T22" fmla="*/ 0 h 125"/>
                  <a:gd name="T23" fmla="*/ 708 w 708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1" name="Freeform 206"/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7"/>
                  <a:gd name="T22" fmla="*/ 0 h 128"/>
                  <a:gd name="T23" fmla="*/ 727 w 727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2" name="Freeform 207"/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4"/>
                  <a:gd name="T22" fmla="*/ 0 h 131"/>
                  <a:gd name="T23" fmla="*/ 744 w 744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3" name="Freeform 208"/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135"/>
                  <a:gd name="T23" fmla="*/ 763 w 763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4" name="Freeform 209"/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2"/>
                  <a:gd name="T22" fmla="*/ 0 h 138"/>
                  <a:gd name="T23" fmla="*/ 782 w 782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5" name="Freeform 210"/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1"/>
                  <a:gd name="T22" fmla="*/ 0 h 140"/>
                  <a:gd name="T23" fmla="*/ 801 w 801"/>
                  <a:gd name="T24" fmla="*/ 140 h 1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6" name="Freeform 211"/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0"/>
                  <a:gd name="T22" fmla="*/ 0 h 143"/>
                  <a:gd name="T23" fmla="*/ 820 w 820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2578" name="Freeform 212"/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8"/>
                <a:gd name="T22" fmla="*/ 0 h 147"/>
                <a:gd name="T23" fmla="*/ 838 w 838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79" name="Freeform 213"/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6"/>
                <a:gd name="T22" fmla="*/ 0 h 152"/>
                <a:gd name="T23" fmla="*/ 856 w 856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0" name="Freeform 214"/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5"/>
                <a:gd name="T22" fmla="*/ 0 h 155"/>
                <a:gd name="T23" fmla="*/ 875 w 875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1" name="Freeform 215"/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3"/>
                <a:gd name="T22" fmla="*/ 0 h 159"/>
                <a:gd name="T23" fmla="*/ 893 w 89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2" name="Freeform 216"/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3"/>
                <a:gd name="T22" fmla="*/ 0 h 160"/>
                <a:gd name="T23" fmla="*/ 913 w 913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3" name="Freeform 217"/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8"/>
                <a:gd name="T28" fmla="*/ 0 h 164"/>
                <a:gd name="T29" fmla="*/ 918 w 918"/>
                <a:gd name="T30" fmla="*/ 164 h 1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4" name="Freeform 218"/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5"/>
                <a:gd name="T28" fmla="*/ 0 h 167"/>
                <a:gd name="T29" fmla="*/ 925 w 92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5" name="Freeform 219"/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69"/>
                <a:gd name="T23" fmla="*/ 932 w 932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6" name="Freeform 220"/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169"/>
                <a:gd name="T23" fmla="*/ 936 w 936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7" name="Freeform 221"/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2"/>
                <a:gd name="T22" fmla="*/ 0 h 171"/>
                <a:gd name="T23" fmla="*/ 942 w 942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8" name="Freeform 222"/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5"/>
                <a:gd name="T22" fmla="*/ 0 h 171"/>
                <a:gd name="T23" fmla="*/ 945 w 945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9" name="Freeform 223"/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0"/>
                <a:gd name="T22" fmla="*/ 0 h 172"/>
                <a:gd name="T23" fmla="*/ 950 w 950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0" name="Freeform 224"/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4"/>
                <a:gd name="T22" fmla="*/ 0 h 172"/>
                <a:gd name="T23" fmla="*/ 954 w 954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1" name="Freeform 225"/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4"/>
                <a:gd name="T23" fmla="*/ 957 w 957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2" name="Freeform 226"/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2"/>
                <a:gd name="T22" fmla="*/ 0 h 174"/>
                <a:gd name="T23" fmla="*/ 962 w 962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3" name="Freeform 227"/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75"/>
                <a:gd name="T23" fmla="*/ 966 w 966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4" name="Freeform 228"/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5" name="Freeform 229"/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6" name="Freeform 230"/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178"/>
                <a:gd name="T23" fmla="*/ 977 w 977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7" name="Freeform 231"/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0"/>
                <a:gd name="T22" fmla="*/ 0 h 177"/>
                <a:gd name="T23" fmla="*/ 980 w 980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8" name="Freeform 232"/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3"/>
                <a:gd name="T28" fmla="*/ 0 h 178"/>
                <a:gd name="T29" fmla="*/ 983 w 98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9" name="Freeform 233"/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5"/>
                <a:gd name="T28" fmla="*/ 0 h 179"/>
                <a:gd name="T29" fmla="*/ 985 w 985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0" name="Freeform 234"/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8"/>
                <a:gd name="T23" fmla="*/ 986 w 98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1" name="Freeform 235"/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7"/>
                <a:gd name="T22" fmla="*/ 0 h 179"/>
                <a:gd name="T23" fmla="*/ 987 w 98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2" name="Freeform 236"/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80"/>
                <a:gd name="T23" fmla="*/ 990 w 990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3" name="Freeform 237"/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4" name="Freeform 238"/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5" name="Freeform 239"/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3"/>
                <a:gd name="T22" fmla="*/ 0 h 181"/>
                <a:gd name="T23" fmla="*/ 993 w 99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6" name="Freeform 240"/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4"/>
                <a:gd name="T22" fmla="*/ 0 h 179"/>
                <a:gd name="T23" fmla="*/ 994 w 994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7" name="Freeform 241"/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7"/>
                <a:gd name="T22" fmla="*/ 0 h 181"/>
                <a:gd name="T23" fmla="*/ 997 w 997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8" name="Freeform 242"/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9" name="Freeform 243"/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9"/>
                <a:gd name="T22" fmla="*/ 0 h 181"/>
                <a:gd name="T23" fmla="*/ 999 w 999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0" name="Freeform 244"/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1" name="Freeform 245"/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3"/>
                <a:gd name="T23" fmla="*/ 1001 w 100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2" name="Freeform 246"/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3" name="Freeform 247"/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5"/>
                <a:gd name="T28" fmla="*/ 0 h 182"/>
                <a:gd name="T29" fmla="*/ 1005 w 1005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4" name="Freeform 248"/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3"/>
                <a:gd name="T28" fmla="*/ 0 h 182"/>
                <a:gd name="T29" fmla="*/ 1013 w 1013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5" name="Freeform 249"/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4"/>
                <a:gd name="T28" fmla="*/ 0 h 183"/>
                <a:gd name="T29" fmla="*/ 1014 w 1014"/>
                <a:gd name="T30" fmla="*/ 183 h 1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6" name="Freeform 250"/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1"/>
                <a:gd name="T28" fmla="*/ 0 h 182"/>
                <a:gd name="T29" fmla="*/ 1011 w 1011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7" name="Freeform 251"/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181"/>
                <a:gd name="T23" fmla="*/ 1008 w 100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8" name="Freeform 252"/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5"/>
                <a:gd name="T22" fmla="*/ 0 h 181"/>
                <a:gd name="T23" fmla="*/ 1005 w 1005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9" name="Freeform 253"/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0"/>
                <a:gd name="T23" fmla="*/ 1001 w 1001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0" name="Freeform 254"/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1" name="Freeform 255"/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5"/>
                <a:gd name="T22" fmla="*/ 0 h 180"/>
                <a:gd name="T23" fmla="*/ 995 w 995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2" name="Freeform 256"/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3" name="Freeform 257"/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7"/>
                <a:gd name="T23" fmla="*/ 986 w 986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4" name="Freeform 258"/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178"/>
                <a:gd name="T23" fmla="*/ 982 w 982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5" name="Freeform 259"/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175"/>
                <a:gd name="T23" fmla="*/ 979 w 979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6" name="Freeform 260"/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6"/>
                <a:gd name="T22" fmla="*/ 0 h 178"/>
                <a:gd name="T23" fmla="*/ 976 w 97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7" name="Freeform 261"/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8" name="Freeform 262"/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9" name="Freeform 263"/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4"/>
                <a:gd name="T22" fmla="*/ 0 h 174"/>
                <a:gd name="T23" fmla="*/ 964 w 964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0" name="Freeform 264"/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173"/>
                <a:gd name="T23" fmla="*/ 961 w 961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1" name="Freeform 265"/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2"/>
                <a:gd name="T23" fmla="*/ 957 w 957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2" name="Freeform 266"/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3"/>
                <a:gd name="T22" fmla="*/ 0 h 171"/>
                <a:gd name="T23" fmla="*/ 953 w 95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3" name="Freeform 267"/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9"/>
                <a:gd name="T22" fmla="*/ 0 h 171"/>
                <a:gd name="T23" fmla="*/ 949 w 94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4" name="Freeform 268"/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4"/>
                <a:gd name="T22" fmla="*/ 0 h 171"/>
                <a:gd name="T23" fmla="*/ 944 w 944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5" name="Freeform 269"/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9"/>
                <a:gd name="T22" fmla="*/ 0 h 171"/>
                <a:gd name="T23" fmla="*/ 939 w 93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6" name="Freeform 270"/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5"/>
                <a:gd name="T22" fmla="*/ 0 h 169"/>
                <a:gd name="T23" fmla="*/ 935 w 935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7" name="Freeform 271"/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1"/>
                <a:gd name="T22" fmla="*/ 0 h 169"/>
                <a:gd name="T23" fmla="*/ 931 w 931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8" name="Freeform 272"/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68"/>
                <a:gd name="T23" fmla="*/ 927 w 927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9" name="Freeform 273"/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2"/>
                <a:gd name="T22" fmla="*/ 0 h 165"/>
                <a:gd name="T23" fmla="*/ 922 w 92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0" name="Freeform 274"/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8"/>
                <a:gd name="T22" fmla="*/ 0 h 166"/>
                <a:gd name="T23" fmla="*/ 918 w 918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1" name="Freeform 275"/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64"/>
                <a:gd name="T23" fmla="*/ 912 w 912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2" name="Freeform 276"/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8"/>
                <a:gd name="T22" fmla="*/ 0 h 163"/>
                <a:gd name="T23" fmla="*/ 908 w 908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3" name="Freeform 277"/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62"/>
                <a:gd name="T23" fmla="*/ 904 w 90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4" name="Freeform 278"/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162"/>
                <a:gd name="T23" fmla="*/ 900 w 900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5" name="Freeform 279"/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4"/>
                <a:gd name="T22" fmla="*/ 0 h 162"/>
                <a:gd name="T23" fmla="*/ 894 w 89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6" name="Freeform 280"/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0"/>
                <a:gd name="T22" fmla="*/ 0 h 161"/>
                <a:gd name="T23" fmla="*/ 890 w 890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7" name="Freeform 281"/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3"/>
                <a:gd name="T22" fmla="*/ 0 h 161"/>
                <a:gd name="T23" fmla="*/ 883 w 88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8" name="Freeform 282"/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159"/>
                <a:gd name="T23" fmla="*/ 880 w 880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9" name="Freeform 283"/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3"/>
                <a:gd name="T22" fmla="*/ 0 h 159"/>
                <a:gd name="T23" fmla="*/ 873 w 87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0" name="Freeform 284"/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8"/>
                <a:gd name="T22" fmla="*/ 0 h 157"/>
                <a:gd name="T23" fmla="*/ 868 w 868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1" name="Freeform 285"/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2"/>
                <a:gd name="T22" fmla="*/ 0 h 155"/>
                <a:gd name="T23" fmla="*/ 862 w 862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2" name="Freeform 286"/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8"/>
                <a:gd name="T22" fmla="*/ 0 h 155"/>
                <a:gd name="T23" fmla="*/ 858 w 8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3" name="Freeform 287"/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1"/>
                <a:gd name="T22" fmla="*/ 0 h 154"/>
                <a:gd name="T23" fmla="*/ 851 w 851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4" name="Freeform 288"/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153"/>
                <a:gd name="T23" fmla="*/ 846 w 846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5" name="Freeform 289"/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0"/>
                <a:gd name="T22" fmla="*/ 0 h 152"/>
                <a:gd name="T23" fmla="*/ 840 w 840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6" name="Freeform 290"/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6"/>
                <a:gd name="T22" fmla="*/ 0 h 151"/>
                <a:gd name="T23" fmla="*/ 836 w 836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7" name="Freeform 291"/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151"/>
                <a:gd name="T23" fmla="*/ 829 w 829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8" name="Freeform 292"/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2"/>
                <a:gd name="T22" fmla="*/ 0 h 149"/>
                <a:gd name="T23" fmla="*/ 822 w 82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9" name="Freeform 293"/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49"/>
                <a:gd name="T23" fmla="*/ 817 w 817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0" name="Freeform 294"/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2"/>
                <a:gd name="T22" fmla="*/ 0 h 147"/>
                <a:gd name="T23" fmla="*/ 812 w 812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1" name="Freeform 295"/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6"/>
                <a:gd name="T22" fmla="*/ 0 h 145"/>
                <a:gd name="T23" fmla="*/ 806 w 806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2" name="Freeform 296"/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8"/>
                <a:gd name="T22" fmla="*/ 0 h 143"/>
                <a:gd name="T23" fmla="*/ 798 w 798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3" name="Freeform 297"/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2"/>
                <a:gd name="T22" fmla="*/ 0 h 142"/>
                <a:gd name="T23" fmla="*/ 792 w 792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4" name="Freeform 298"/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5"/>
                <a:gd name="T22" fmla="*/ 0 h 142"/>
                <a:gd name="T23" fmla="*/ 785 w 78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5" name="Freeform 299"/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140"/>
                <a:gd name="T23" fmla="*/ 779 w 779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6" name="Freeform 300"/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1"/>
                <a:gd name="T22" fmla="*/ 0 h 139"/>
                <a:gd name="T23" fmla="*/ 771 w 771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7" name="Freeform 301"/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3"/>
                <a:gd name="T22" fmla="*/ 0 h 139"/>
                <a:gd name="T23" fmla="*/ 763 w 76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8" name="Freeform 302"/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136"/>
                <a:gd name="T23" fmla="*/ 758 w 758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9" name="Freeform 303"/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1"/>
                <a:gd name="T22" fmla="*/ 0 h 135"/>
                <a:gd name="T23" fmla="*/ 751 w 751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0" name="Freeform 304"/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3"/>
                <a:gd name="T22" fmla="*/ 0 h 133"/>
                <a:gd name="T23" fmla="*/ 743 w 743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1" name="Freeform 305"/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4"/>
                <a:gd name="T22" fmla="*/ 0 h 132"/>
                <a:gd name="T23" fmla="*/ 734 w 734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2" name="Freeform 306"/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8"/>
                <a:gd name="T22" fmla="*/ 0 h 130"/>
                <a:gd name="T23" fmla="*/ 728 w 72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3" name="Freeform 307"/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9"/>
                <a:gd name="T22" fmla="*/ 0 h 130"/>
                <a:gd name="T23" fmla="*/ 719 w 71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4" name="Freeform 308"/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1"/>
                <a:gd name="T22" fmla="*/ 0 h 129"/>
                <a:gd name="T23" fmla="*/ 711 w 71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5" name="Freeform 309"/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4"/>
                <a:gd name="T22" fmla="*/ 0 h 127"/>
                <a:gd name="T23" fmla="*/ 704 w 704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6" name="Freeform 310"/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"/>
                <a:gd name="T22" fmla="*/ 0 h 125"/>
                <a:gd name="T23" fmla="*/ 696 w 696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7" name="Freeform 311"/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6"/>
                <a:gd name="T22" fmla="*/ 0 h 123"/>
                <a:gd name="T23" fmla="*/ 686 w 686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8" name="Freeform 312"/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7"/>
                <a:gd name="T22" fmla="*/ 0 h 121"/>
                <a:gd name="T23" fmla="*/ 677 w 677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9" name="Freeform 313"/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7"/>
                <a:gd name="T22" fmla="*/ 0 h 120"/>
                <a:gd name="T23" fmla="*/ 667 w 667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0" name="Freeform 314"/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9"/>
                <a:gd name="T22" fmla="*/ 0 h 119"/>
                <a:gd name="T23" fmla="*/ 659 w 659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1" name="Freeform 315"/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117"/>
                <a:gd name="T23" fmla="*/ 648 w 648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2" name="Freeform 316"/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8"/>
                <a:gd name="T22" fmla="*/ 0 h 115"/>
                <a:gd name="T23" fmla="*/ 638 w 638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3" name="Freeform 317"/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111"/>
                <a:gd name="T23" fmla="*/ 626 w 626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4" name="Freeform 318"/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6"/>
                <a:gd name="T22" fmla="*/ 0 h 112"/>
                <a:gd name="T23" fmla="*/ 616 w 616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5" name="Freeform 319"/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5"/>
                <a:gd name="T22" fmla="*/ 0 h 108"/>
                <a:gd name="T23" fmla="*/ 605 w 605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6" name="Freeform 320"/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05"/>
                <a:gd name="T23" fmla="*/ 592 w 592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7" name="Freeform 321"/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1"/>
                <a:gd name="T22" fmla="*/ 0 h 103"/>
                <a:gd name="T23" fmla="*/ 581 w 581"/>
                <a:gd name="T24" fmla="*/ 103 h 1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8" name="Freeform 322"/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8"/>
                <a:gd name="T28" fmla="*/ 0 h 100"/>
                <a:gd name="T29" fmla="*/ 568 w 568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9" name="Freeform 323"/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2"/>
                <a:gd name="T28" fmla="*/ 0 h 96"/>
                <a:gd name="T29" fmla="*/ 552 w 552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0" name="Freeform 324"/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7"/>
                <a:gd name="T22" fmla="*/ 0 h 95"/>
                <a:gd name="T23" fmla="*/ 537 w 537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1" name="Freeform 325"/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91"/>
                <a:gd name="T26" fmla="*/ 521 w 521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2" name="Freeform 326"/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"/>
                <a:gd name="T26" fmla="*/ 503 w 50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3" name="Freeform 327"/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1"/>
                <a:gd name="T19" fmla="*/ 0 h 76"/>
                <a:gd name="T20" fmla="*/ 441 w 44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4" name="Freeform 328"/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1"/>
                <a:gd name="T17" fmla="*/ 292 w 29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5" name="Freeform 329"/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26"/>
                <a:gd name="T17" fmla="*/ 140 w 14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6" name="Freeform 330"/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8"/>
                <a:gd name="T169" fmla="*/ 0 h 372"/>
                <a:gd name="T170" fmla="*/ 1048 w 1048"/>
                <a:gd name="T171" fmla="*/ 372 h 3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7" name="Freeform 331"/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8"/>
                <a:gd name="T154" fmla="*/ 0 h 249"/>
                <a:gd name="T155" fmla="*/ 998 w 998"/>
                <a:gd name="T156" fmla="*/ 249 h 2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8" name="Freeform 332"/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1"/>
                <a:gd name="T97" fmla="*/ 0 h 154"/>
                <a:gd name="T98" fmla="*/ 981 w 981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9" name="Freeform 333"/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9"/>
                <a:gd name="T68" fmla="*/ 348 w 348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0" name="Freeform 334"/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139"/>
                <a:gd name="T116" fmla="*/ 1074 w 1074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1" name="Freeform 335"/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8"/>
                <a:gd name="T85" fmla="*/ 0 h 57"/>
                <a:gd name="T86" fmla="*/ 428 w 428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2" name="Freeform 336"/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7"/>
                <a:gd name="T124" fmla="*/ 0 h 93"/>
                <a:gd name="T125" fmla="*/ 1197 w 1197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3" name="Freeform 337"/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2"/>
                <a:gd name="T94" fmla="*/ 0 h 42"/>
                <a:gd name="T95" fmla="*/ 512 w 512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4" name="Freeform 338"/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69"/>
                <a:gd name="T115" fmla="*/ 0 h 796"/>
                <a:gd name="T116" fmla="*/ 1869 w 1869"/>
                <a:gd name="T117" fmla="*/ 796 h 7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5" name="Freeform 339"/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3"/>
                <a:gd name="T73" fmla="*/ 0 h 203"/>
                <a:gd name="T74" fmla="*/ 773 w 773"/>
                <a:gd name="T75" fmla="*/ 203 h 2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6" name="Freeform 340"/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4"/>
                <a:gd name="T136" fmla="*/ 0 h 745"/>
                <a:gd name="T137" fmla="*/ 1864 w 1864"/>
                <a:gd name="T138" fmla="*/ 745 h 7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7" name="Freeform 341"/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79"/>
                <a:gd name="T82" fmla="*/ 0 h 193"/>
                <a:gd name="T83" fmla="*/ 779 w 779"/>
                <a:gd name="T84" fmla="*/ 193 h 1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8" name="Freeform 342"/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9"/>
                <a:gd name="T151" fmla="*/ 0 h 727"/>
                <a:gd name="T152" fmla="*/ 2009 w 2009"/>
                <a:gd name="T153" fmla="*/ 727 h 7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9" name="Freeform 343"/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5"/>
                <a:gd name="T103" fmla="*/ 0 h 186"/>
                <a:gd name="T104" fmla="*/ 865 w 865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0" name="Freeform 344"/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17"/>
                <a:gd name="T118" fmla="*/ 0 h 542"/>
                <a:gd name="T119" fmla="*/ 1817 w 1817"/>
                <a:gd name="T120" fmla="*/ 542 h 5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1" name="Freeform 345"/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8"/>
                <a:gd name="T70" fmla="*/ 0 h 132"/>
                <a:gd name="T71" fmla="*/ 778 w 778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2" name="Freeform 346"/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4"/>
                <a:gd name="T139" fmla="*/ 0 h 565"/>
                <a:gd name="T140" fmla="*/ 1474 w 1474"/>
                <a:gd name="T141" fmla="*/ 565 h 5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3" name="Freeform 347"/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5"/>
                <a:gd name="T73" fmla="*/ 0 h 135"/>
                <a:gd name="T74" fmla="*/ 595 w 595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4" name="Freeform 348"/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1"/>
                <a:gd name="T139" fmla="*/ 0 h 586"/>
                <a:gd name="T140" fmla="*/ 1471 w 1471"/>
                <a:gd name="T141" fmla="*/ 586 h 5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5" name="Freeform 349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4"/>
                <a:gd name="T82" fmla="*/ 0 h 120"/>
                <a:gd name="T83" fmla="*/ 494 w 494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6" name="Freeform 350"/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1"/>
                <a:gd name="T73" fmla="*/ 0 h 144"/>
                <a:gd name="T74" fmla="*/ 591 w 591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7" name="Freeform 351"/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66"/>
                <a:gd name="T139" fmla="*/ 0 h 598"/>
                <a:gd name="T140" fmla="*/ 1466 w 1466"/>
                <a:gd name="T141" fmla="*/ 598 h 5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8" name="Freeform 352"/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1"/>
                <a:gd name="T73" fmla="*/ 0 h 154"/>
                <a:gd name="T74" fmla="*/ 601 w 601"/>
                <a:gd name="T75" fmla="*/ 154 h 1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9" name="Freeform 353"/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6"/>
                <a:gd name="T34" fmla="*/ 0 h 711"/>
                <a:gd name="T35" fmla="*/ 956 w 956"/>
                <a:gd name="T36" fmla="*/ 711 h 7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0" name="Freeform 354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1" name="Freeform 355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2" name="Freeform 356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3" name="Freeform 357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4" name="Freeform 358"/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5"/>
                <a:gd name="T19" fmla="*/ 0 h 245"/>
                <a:gd name="T20" fmla="*/ 565 w 565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5" name="Freeform 359"/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243"/>
                <a:gd name="T35" fmla="*/ 144 w 14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6" name="Freeform 360"/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44"/>
                <a:gd name="T136" fmla="*/ 0 h 953"/>
                <a:gd name="T137" fmla="*/ 3344 w 3344"/>
                <a:gd name="T138" fmla="*/ 953 h 9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7" name="Freeform 361"/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02"/>
                <a:gd name="T166" fmla="*/ 0 h 683"/>
                <a:gd name="T167" fmla="*/ 3402 w 3402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8" name="Freeform 362"/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39"/>
                <a:gd name="T133" fmla="*/ 0 h 965"/>
                <a:gd name="T134" fmla="*/ 3339 w 3339"/>
                <a:gd name="T135" fmla="*/ 965 h 9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9" name="Freeform 363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4"/>
                <a:gd name="T88" fmla="*/ 0 h 120"/>
                <a:gd name="T89" fmla="*/ 494 w 494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30" name="Freeform 364"/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479"/>
                <a:gd name="T20" fmla="*/ 76 w 76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31" name="Freeform 365"/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5"/>
                <a:gd name="T79" fmla="*/ 0 h 103"/>
                <a:gd name="T80" fmla="*/ 145 w 145"/>
                <a:gd name="T81" fmla="*/ 103 h 1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32" name="Freeform 366"/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5"/>
                <a:gd name="T97" fmla="*/ 0 h 429"/>
                <a:gd name="T98" fmla="*/ 365 w 365"/>
                <a:gd name="T99" fmla="*/ 429 h 4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33" name="Freeform 367"/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04"/>
                <a:gd name="T101" fmla="*/ 76 w 7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34" name="Freeform 368"/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419"/>
                <a:gd name="T101" fmla="*/ 149 w 149"/>
                <a:gd name="T102" fmla="*/ 419 h 4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35" name="Freeform 369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36" name="Freeform 370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2472" name="Text Box 371"/>
          <p:cNvSpPr txBox="1">
            <a:spLocks noChangeArrowheads="1"/>
          </p:cNvSpPr>
          <p:nvPr/>
        </p:nvSpPr>
        <p:spPr bwMode="auto">
          <a:xfrm>
            <a:off x="2806700" y="201613"/>
            <a:ext cx="349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3600" b="1"/>
              <a:t>Explanations:</a:t>
            </a:r>
          </a:p>
        </p:txBody>
      </p:sp>
      <p:sp>
        <p:nvSpPr>
          <p:cNvPr id="62473" name="Text Box 372"/>
          <p:cNvSpPr txBox="1">
            <a:spLocks noChangeArrowheads="1"/>
          </p:cNvSpPr>
          <p:nvPr/>
        </p:nvSpPr>
        <p:spPr bwMode="auto">
          <a:xfrm>
            <a:off x="4189413" y="1022350"/>
            <a:ext cx="242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 b="1"/>
              <a:t>Aircraft upright</a:t>
            </a:r>
          </a:p>
        </p:txBody>
      </p:sp>
      <p:sp>
        <p:nvSpPr>
          <p:cNvPr id="62474" name="Text Box 373"/>
          <p:cNvSpPr txBox="1">
            <a:spLocks noChangeArrowheads="1"/>
          </p:cNvSpPr>
          <p:nvPr/>
        </p:nvSpPr>
        <p:spPr bwMode="auto">
          <a:xfrm>
            <a:off x="4248150" y="1760538"/>
            <a:ext cx="242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 b="1"/>
              <a:t>Aircraft inverted</a:t>
            </a:r>
          </a:p>
        </p:txBody>
      </p:sp>
      <p:grpSp>
        <p:nvGrpSpPr>
          <p:cNvPr id="62475" name="Group 391"/>
          <p:cNvGrpSpPr>
            <a:grpSpLocks/>
          </p:cNvGrpSpPr>
          <p:nvPr/>
        </p:nvGrpSpPr>
        <p:grpSpPr bwMode="auto">
          <a:xfrm rot="5400000" flipH="1" flipV="1">
            <a:off x="1503363" y="660400"/>
            <a:ext cx="641350" cy="1155700"/>
            <a:chOff x="2820" y="264"/>
            <a:chExt cx="420" cy="1452"/>
          </a:xfrm>
        </p:grpSpPr>
        <p:sp>
          <p:nvSpPr>
            <p:cNvPr id="62564" name="Line 39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565" name="Group 39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2566" name="Group 39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2569" name="Group 39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2571" name="Group 39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2574" name="Freeform 39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1316563312 w 1153"/>
                        <a:gd name="T37" fmla="*/ 2147483647 h 204"/>
                        <a:gd name="T38" fmla="*/ 977788587 w 1153"/>
                        <a:gd name="T39" fmla="*/ 2147483647 h 204"/>
                        <a:gd name="T40" fmla="*/ 110823346 w 1153"/>
                        <a:gd name="T41" fmla="*/ 2147483647 h 204"/>
                        <a:gd name="T42" fmla="*/ 58291080 w 1153"/>
                        <a:gd name="T43" fmla="*/ 2147483647 h 204"/>
                        <a:gd name="T44" fmla="*/ 27454896 w 1153"/>
                        <a:gd name="T45" fmla="*/ 2147483647 h 204"/>
                        <a:gd name="T46" fmla="*/ 0 w 1153"/>
                        <a:gd name="T47" fmla="*/ 2147483647 h 204"/>
                        <a:gd name="T48" fmla="*/ 104729515 w 1153"/>
                        <a:gd name="T49" fmla="*/ 2147483647 h 204"/>
                        <a:gd name="T50" fmla="*/ 132107290 w 1153"/>
                        <a:gd name="T51" fmla="*/ 1061738828 h 204"/>
                        <a:gd name="T52" fmla="*/ 565031418 w 1153"/>
                        <a:gd name="T53" fmla="*/ 1061738828 h 204"/>
                        <a:gd name="T54" fmla="*/ 740944649 w 1153"/>
                        <a:gd name="T55" fmla="*/ 2147483647 h 204"/>
                        <a:gd name="T56" fmla="*/ 910808550 w 1153"/>
                        <a:gd name="T57" fmla="*/ 2147483647 h 204"/>
                        <a:gd name="T58" fmla="*/ 1597884686 w 1153"/>
                        <a:gd name="T59" fmla="*/ 2147483647 h 204"/>
                        <a:gd name="T60" fmla="*/ 1708512192 w 1153"/>
                        <a:gd name="T61" fmla="*/ 2147483647 h 204"/>
                        <a:gd name="T62" fmla="*/ 1884463063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2575" name="Freeform 39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197734165 w 247"/>
                        <a:gd name="T3" fmla="*/ 2147483647 h 69"/>
                        <a:gd name="T4" fmla="*/ 706261991 w 247"/>
                        <a:gd name="T5" fmla="*/ 2147483647 h 69"/>
                        <a:gd name="T6" fmla="*/ 1936194920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1455939114 h 69"/>
                        <a:gd name="T20" fmla="*/ 1936194920 w 247"/>
                        <a:gd name="T21" fmla="*/ 507823474 h 69"/>
                        <a:gd name="T22" fmla="*/ 1714601609 w 247"/>
                        <a:gd name="T23" fmla="*/ 0 h 69"/>
                        <a:gd name="T24" fmla="*/ 1450465663 w 247"/>
                        <a:gd name="T25" fmla="*/ 507823474 h 69"/>
                        <a:gd name="T26" fmla="*/ 1162076101 w 247"/>
                        <a:gd name="T27" fmla="*/ 1273238679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2572" name="Freeform 39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2573" name="Freeform 40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2570" name="Line 40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2567" name="AutoShape 40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2568" name="Line 40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2476" name="Group 404"/>
          <p:cNvGrpSpPr>
            <a:grpSpLocks/>
          </p:cNvGrpSpPr>
          <p:nvPr/>
        </p:nvGrpSpPr>
        <p:grpSpPr bwMode="auto">
          <a:xfrm rot="16200000" flipV="1">
            <a:off x="2874963" y="660400"/>
            <a:ext cx="641350" cy="1155700"/>
            <a:chOff x="2820" y="264"/>
            <a:chExt cx="420" cy="1452"/>
          </a:xfrm>
        </p:grpSpPr>
        <p:sp>
          <p:nvSpPr>
            <p:cNvPr id="62552" name="Line 405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553" name="Group 406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2554" name="Group 407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2557" name="Group 408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2559" name="Group 409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2562" name="Freeform 41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1316563312 w 1153"/>
                        <a:gd name="T37" fmla="*/ 2147483647 h 204"/>
                        <a:gd name="T38" fmla="*/ 977788587 w 1153"/>
                        <a:gd name="T39" fmla="*/ 2147483647 h 204"/>
                        <a:gd name="T40" fmla="*/ 110823346 w 1153"/>
                        <a:gd name="T41" fmla="*/ 2147483647 h 204"/>
                        <a:gd name="T42" fmla="*/ 58291080 w 1153"/>
                        <a:gd name="T43" fmla="*/ 2147483647 h 204"/>
                        <a:gd name="T44" fmla="*/ 27454896 w 1153"/>
                        <a:gd name="T45" fmla="*/ 2147483647 h 204"/>
                        <a:gd name="T46" fmla="*/ 0 w 1153"/>
                        <a:gd name="T47" fmla="*/ 2147483647 h 204"/>
                        <a:gd name="T48" fmla="*/ 104729515 w 1153"/>
                        <a:gd name="T49" fmla="*/ 2147483647 h 204"/>
                        <a:gd name="T50" fmla="*/ 132107290 w 1153"/>
                        <a:gd name="T51" fmla="*/ 1061738828 h 204"/>
                        <a:gd name="T52" fmla="*/ 565031418 w 1153"/>
                        <a:gd name="T53" fmla="*/ 1061738828 h 204"/>
                        <a:gd name="T54" fmla="*/ 740944649 w 1153"/>
                        <a:gd name="T55" fmla="*/ 2147483647 h 204"/>
                        <a:gd name="T56" fmla="*/ 910808550 w 1153"/>
                        <a:gd name="T57" fmla="*/ 2147483647 h 204"/>
                        <a:gd name="T58" fmla="*/ 1597884686 w 1153"/>
                        <a:gd name="T59" fmla="*/ 2147483647 h 204"/>
                        <a:gd name="T60" fmla="*/ 1708512192 w 1153"/>
                        <a:gd name="T61" fmla="*/ 2147483647 h 204"/>
                        <a:gd name="T62" fmla="*/ 1884463063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2563" name="Freeform 41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197734165 w 247"/>
                        <a:gd name="T3" fmla="*/ 2147483647 h 69"/>
                        <a:gd name="T4" fmla="*/ 706261991 w 247"/>
                        <a:gd name="T5" fmla="*/ 2147483647 h 69"/>
                        <a:gd name="T6" fmla="*/ 1936194920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1455939114 h 69"/>
                        <a:gd name="T20" fmla="*/ 1936194920 w 247"/>
                        <a:gd name="T21" fmla="*/ 507823474 h 69"/>
                        <a:gd name="T22" fmla="*/ 1714601609 w 247"/>
                        <a:gd name="T23" fmla="*/ 0 h 69"/>
                        <a:gd name="T24" fmla="*/ 1450465663 w 247"/>
                        <a:gd name="T25" fmla="*/ 507823474 h 69"/>
                        <a:gd name="T26" fmla="*/ 1162076101 w 247"/>
                        <a:gd name="T27" fmla="*/ 1273238679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2560" name="Freeform 412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2561" name="Freeform 413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2558" name="Line 414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2555" name="AutoShape 415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2556" name="Line 416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2477" name="Group 417"/>
          <p:cNvGrpSpPr>
            <a:grpSpLocks/>
          </p:cNvGrpSpPr>
          <p:nvPr/>
        </p:nvGrpSpPr>
        <p:grpSpPr bwMode="auto">
          <a:xfrm rot="16200000" flipH="1">
            <a:off x="1503363" y="1382713"/>
            <a:ext cx="641350" cy="1155700"/>
            <a:chOff x="2820" y="264"/>
            <a:chExt cx="420" cy="1452"/>
          </a:xfrm>
        </p:grpSpPr>
        <p:sp>
          <p:nvSpPr>
            <p:cNvPr id="62540" name="Line 41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541" name="Group 41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2542" name="Group 42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2545" name="Group 42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2547" name="Group 42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2550" name="Freeform 42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1316563312 w 1153"/>
                        <a:gd name="T37" fmla="*/ 2147483647 h 204"/>
                        <a:gd name="T38" fmla="*/ 977788587 w 1153"/>
                        <a:gd name="T39" fmla="*/ 2147483647 h 204"/>
                        <a:gd name="T40" fmla="*/ 110823346 w 1153"/>
                        <a:gd name="T41" fmla="*/ 2147483647 h 204"/>
                        <a:gd name="T42" fmla="*/ 58291080 w 1153"/>
                        <a:gd name="T43" fmla="*/ 2147483647 h 204"/>
                        <a:gd name="T44" fmla="*/ 27454896 w 1153"/>
                        <a:gd name="T45" fmla="*/ 2147483647 h 204"/>
                        <a:gd name="T46" fmla="*/ 0 w 1153"/>
                        <a:gd name="T47" fmla="*/ 2147483647 h 204"/>
                        <a:gd name="T48" fmla="*/ 104729515 w 1153"/>
                        <a:gd name="T49" fmla="*/ 2147483647 h 204"/>
                        <a:gd name="T50" fmla="*/ 132107290 w 1153"/>
                        <a:gd name="T51" fmla="*/ 1061738828 h 204"/>
                        <a:gd name="T52" fmla="*/ 565031418 w 1153"/>
                        <a:gd name="T53" fmla="*/ 1061738828 h 204"/>
                        <a:gd name="T54" fmla="*/ 740944649 w 1153"/>
                        <a:gd name="T55" fmla="*/ 2147483647 h 204"/>
                        <a:gd name="T56" fmla="*/ 910808550 w 1153"/>
                        <a:gd name="T57" fmla="*/ 2147483647 h 204"/>
                        <a:gd name="T58" fmla="*/ 1597884686 w 1153"/>
                        <a:gd name="T59" fmla="*/ 2147483647 h 204"/>
                        <a:gd name="T60" fmla="*/ 1708512192 w 1153"/>
                        <a:gd name="T61" fmla="*/ 2147483647 h 204"/>
                        <a:gd name="T62" fmla="*/ 1884463063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2551" name="Freeform 42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197734165 w 247"/>
                        <a:gd name="T3" fmla="*/ 2147483647 h 69"/>
                        <a:gd name="T4" fmla="*/ 706261991 w 247"/>
                        <a:gd name="T5" fmla="*/ 2147483647 h 69"/>
                        <a:gd name="T6" fmla="*/ 1936194920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1455939114 h 69"/>
                        <a:gd name="T20" fmla="*/ 1936194920 w 247"/>
                        <a:gd name="T21" fmla="*/ 507823474 h 69"/>
                        <a:gd name="T22" fmla="*/ 1714601609 w 247"/>
                        <a:gd name="T23" fmla="*/ 0 h 69"/>
                        <a:gd name="T24" fmla="*/ 1450465663 w 247"/>
                        <a:gd name="T25" fmla="*/ 507823474 h 69"/>
                        <a:gd name="T26" fmla="*/ 1162076101 w 247"/>
                        <a:gd name="T27" fmla="*/ 1273238679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2548" name="Freeform 42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2549" name="Freeform 42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2546" name="Line 42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2543" name="AutoShape 42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2544" name="Line 42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2478" name="Group 430"/>
          <p:cNvGrpSpPr>
            <a:grpSpLocks/>
          </p:cNvGrpSpPr>
          <p:nvPr/>
        </p:nvGrpSpPr>
        <p:grpSpPr bwMode="auto">
          <a:xfrm rot="5400000">
            <a:off x="2913063" y="1339850"/>
            <a:ext cx="641350" cy="1155700"/>
            <a:chOff x="2820" y="264"/>
            <a:chExt cx="420" cy="1452"/>
          </a:xfrm>
        </p:grpSpPr>
        <p:sp>
          <p:nvSpPr>
            <p:cNvPr id="62528" name="Line 431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529" name="Group 432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2530" name="Group 433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2533" name="Group 434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2535" name="Group 435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2538" name="Freeform 43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1316563312 w 1153"/>
                        <a:gd name="T37" fmla="*/ 2147483647 h 204"/>
                        <a:gd name="T38" fmla="*/ 977788587 w 1153"/>
                        <a:gd name="T39" fmla="*/ 2147483647 h 204"/>
                        <a:gd name="T40" fmla="*/ 110823346 w 1153"/>
                        <a:gd name="T41" fmla="*/ 2147483647 h 204"/>
                        <a:gd name="T42" fmla="*/ 58291080 w 1153"/>
                        <a:gd name="T43" fmla="*/ 2147483647 h 204"/>
                        <a:gd name="T44" fmla="*/ 27454896 w 1153"/>
                        <a:gd name="T45" fmla="*/ 2147483647 h 204"/>
                        <a:gd name="T46" fmla="*/ 0 w 1153"/>
                        <a:gd name="T47" fmla="*/ 2147483647 h 204"/>
                        <a:gd name="T48" fmla="*/ 104729515 w 1153"/>
                        <a:gd name="T49" fmla="*/ 2147483647 h 204"/>
                        <a:gd name="T50" fmla="*/ 132107290 w 1153"/>
                        <a:gd name="T51" fmla="*/ 1061738828 h 204"/>
                        <a:gd name="T52" fmla="*/ 565031418 w 1153"/>
                        <a:gd name="T53" fmla="*/ 1061738828 h 204"/>
                        <a:gd name="T54" fmla="*/ 740944649 w 1153"/>
                        <a:gd name="T55" fmla="*/ 2147483647 h 204"/>
                        <a:gd name="T56" fmla="*/ 910808550 w 1153"/>
                        <a:gd name="T57" fmla="*/ 2147483647 h 204"/>
                        <a:gd name="T58" fmla="*/ 1597884686 w 1153"/>
                        <a:gd name="T59" fmla="*/ 2147483647 h 204"/>
                        <a:gd name="T60" fmla="*/ 1708512192 w 1153"/>
                        <a:gd name="T61" fmla="*/ 2147483647 h 204"/>
                        <a:gd name="T62" fmla="*/ 1884463063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2539" name="Freeform 43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197734165 w 247"/>
                        <a:gd name="T3" fmla="*/ 2147483647 h 69"/>
                        <a:gd name="T4" fmla="*/ 706261991 w 247"/>
                        <a:gd name="T5" fmla="*/ 2147483647 h 69"/>
                        <a:gd name="T6" fmla="*/ 1936194920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1455939114 h 69"/>
                        <a:gd name="T20" fmla="*/ 1936194920 w 247"/>
                        <a:gd name="T21" fmla="*/ 507823474 h 69"/>
                        <a:gd name="T22" fmla="*/ 1714601609 w 247"/>
                        <a:gd name="T23" fmla="*/ 0 h 69"/>
                        <a:gd name="T24" fmla="*/ 1450465663 w 247"/>
                        <a:gd name="T25" fmla="*/ 507823474 h 69"/>
                        <a:gd name="T26" fmla="*/ 1162076101 w 247"/>
                        <a:gd name="T27" fmla="*/ 1273238679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2536" name="Freeform 438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2537" name="Freeform 439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2534" name="Line 440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2531" name="AutoShape 441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2532" name="Line 442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2479" name="Group 448"/>
          <p:cNvGrpSpPr>
            <a:grpSpLocks/>
          </p:cNvGrpSpPr>
          <p:nvPr/>
        </p:nvGrpSpPr>
        <p:grpSpPr bwMode="auto">
          <a:xfrm>
            <a:off x="1155700" y="3160713"/>
            <a:ext cx="1506538" cy="1339850"/>
            <a:chOff x="4545" y="394"/>
            <a:chExt cx="392" cy="361"/>
          </a:xfrm>
        </p:grpSpPr>
        <p:sp>
          <p:nvSpPr>
            <p:cNvPr id="62521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2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3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4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5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6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7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2480" name="Group 456"/>
          <p:cNvGrpSpPr>
            <a:grpSpLocks/>
          </p:cNvGrpSpPr>
          <p:nvPr/>
        </p:nvGrpSpPr>
        <p:grpSpPr bwMode="auto">
          <a:xfrm flipH="1">
            <a:off x="2484438" y="3178175"/>
            <a:ext cx="1506537" cy="1339850"/>
            <a:chOff x="4545" y="394"/>
            <a:chExt cx="392" cy="361"/>
          </a:xfrm>
        </p:grpSpPr>
        <p:sp>
          <p:nvSpPr>
            <p:cNvPr id="62514" name="AutoShape 457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15" name="Freeform 458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16" name="Freeform 459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17" name="Freeform 460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18" name="Freeform 461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19" name="Freeform 462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0" name="Line 463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62481" name="Picture 464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234406" y="1183482"/>
            <a:ext cx="22193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2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48494" y="1508919"/>
            <a:ext cx="234632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3" name="Text Box 465"/>
          <p:cNvSpPr txBox="1">
            <a:spLocks noChangeArrowheads="1"/>
          </p:cNvSpPr>
          <p:nvPr/>
        </p:nvSpPr>
        <p:spPr bwMode="auto">
          <a:xfrm>
            <a:off x="4378325" y="2427288"/>
            <a:ext cx="3146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 sz="2000" b="1"/>
              <a:t>Aircraft in Knife-Edge View from Top</a:t>
            </a:r>
          </a:p>
        </p:txBody>
      </p:sp>
      <p:sp>
        <p:nvSpPr>
          <p:cNvPr id="62484" name="Text Box 557"/>
          <p:cNvSpPr txBox="1">
            <a:spLocks noChangeArrowheads="1"/>
          </p:cNvSpPr>
          <p:nvPr/>
        </p:nvSpPr>
        <p:spPr bwMode="auto">
          <a:xfrm>
            <a:off x="4386263" y="3429000"/>
            <a:ext cx="3146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 sz="2000" b="1"/>
              <a:t>Aircraft in Knife-Edge View from Below</a:t>
            </a:r>
          </a:p>
        </p:txBody>
      </p:sp>
      <p:sp>
        <p:nvSpPr>
          <p:cNvPr id="62485" name="Oval 86"/>
          <p:cNvSpPr>
            <a:spLocks noChangeArrowheads="1"/>
          </p:cNvSpPr>
          <p:nvPr/>
        </p:nvSpPr>
        <p:spPr bwMode="auto">
          <a:xfrm>
            <a:off x="1528763" y="6351588"/>
            <a:ext cx="1524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62486" name="Text Box 243"/>
          <p:cNvSpPr txBox="1">
            <a:spLocks noChangeArrowheads="1"/>
          </p:cNvSpPr>
          <p:nvPr/>
        </p:nvSpPr>
        <p:spPr bwMode="auto">
          <a:xfrm>
            <a:off x="4098925" y="6173788"/>
            <a:ext cx="262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 b="1"/>
              <a:t>reference points</a:t>
            </a:r>
          </a:p>
        </p:txBody>
      </p:sp>
      <p:sp>
        <p:nvSpPr>
          <p:cNvPr id="62487" name="Oval 86"/>
          <p:cNvSpPr>
            <a:spLocks noChangeArrowheads="1"/>
          </p:cNvSpPr>
          <p:nvPr/>
        </p:nvSpPr>
        <p:spPr bwMode="auto">
          <a:xfrm>
            <a:off x="1917700" y="6353175"/>
            <a:ext cx="1524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altLang="de-DE" sz="2400">
              <a:latin typeface="Times New Roman" pitchFamily="18" charset="0"/>
            </a:endParaRPr>
          </a:p>
        </p:txBody>
      </p:sp>
      <p:grpSp>
        <p:nvGrpSpPr>
          <p:cNvPr id="62488" name="Group 12"/>
          <p:cNvGrpSpPr>
            <a:grpSpLocks/>
          </p:cNvGrpSpPr>
          <p:nvPr/>
        </p:nvGrpSpPr>
        <p:grpSpPr bwMode="auto">
          <a:xfrm rot="19230513" flipH="1">
            <a:off x="1450975" y="4391025"/>
            <a:ext cx="504825" cy="195263"/>
            <a:chOff x="4875" y="7237"/>
            <a:chExt cx="4230" cy="1883"/>
          </a:xfrm>
        </p:grpSpPr>
        <p:sp>
          <p:nvSpPr>
            <p:cNvPr id="62512" name="Arc 13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13" name="AutoShape 14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62489" name="Gruppieren 5"/>
          <p:cNvGrpSpPr>
            <a:grpSpLocks/>
          </p:cNvGrpSpPr>
          <p:nvPr/>
        </p:nvGrpSpPr>
        <p:grpSpPr bwMode="auto">
          <a:xfrm>
            <a:off x="6183313" y="4324350"/>
            <a:ext cx="873125" cy="625475"/>
            <a:chOff x="6183944" y="4628488"/>
            <a:chExt cx="873002" cy="626433"/>
          </a:xfrm>
        </p:grpSpPr>
        <p:sp>
          <p:nvSpPr>
            <p:cNvPr id="62510" name="Arc 13"/>
            <p:cNvSpPr>
              <a:spLocks/>
            </p:cNvSpPr>
            <p:nvPr/>
          </p:nvSpPr>
          <p:spPr bwMode="auto">
            <a:xfrm rot="19230513" flipH="1">
              <a:off x="6183944" y="4628488"/>
              <a:ext cx="873002" cy="281928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11" name="AutoShape 14"/>
            <p:cNvSpPr>
              <a:spLocks noChangeArrowheads="1"/>
            </p:cNvSpPr>
            <p:nvPr/>
          </p:nvSpPr>
          <p:spPr bwMode="auto">
            <a:xfrm rot="9733198">
              <a:off x="6321145" y="5125818"/>
              <a:ext cx="114869" cy="12910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62490" name="Text Box 372"/>
          <p:cNvSpPr txBox="1">
            <a:spLocks noChangeArrowheads="1"/>
          </p:cNvSpPr>
          <p:nvPr/>
        </p:nvSpPr>
        <p:spPr bwMode="auto">
          <a:xfrm>
            <a:off x="2057400" y="4516438"/>
            <a:ext cx="1592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000" b="1"/>
              <a:t>part roll</a:t>
            </a:r>
          </a:p>
        </p:txBody>
      </p:sp>
      <p:sp>
        <p:nvSpPr>
          <p:cNvPr id="62491" name="Text Box 372"/>
          <p:cNvSpPr txBox="1">
            <a:spLocks noChangeArrowheads="1"/>
          </p:cNvSpPr>
          <p:nvPr/>
        </p:nvSpPr>
        <p:spPr bwMode="auto">
          <a:xfrm>
            <a:off x="6553200" y="44545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000" b="1"/>
              <a:t>roll</a:t>
            </a:r>
          </a:p>
        </p:txBody>
      </p:sp>
      <p:sp>
        <p:nvSpPr>
          <p:cNvPr id="62492" name="Text Box 243"/>
          <p:cNvSpPr txBox="1">
            <a:spLocks noChangeArrowheads="1"/>
          </p:cNvSpPr>
          <p:nvPr/>
        </p:nvSpPr>
        <p:spPr bwMode="auto">
          <a:xfrm>
            <a:off x="4400550" y="5611813"/>
            <a:ext cx="262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000" b="1"/>
              <a:t>snap rolls</a:t>
            </a:r>
          </a:p>
        </p:txBody>
      </p:sp>
      <p:grpSp>
        <p:nvGrpSpPr>
          <p:cNvPr id="62493" name="Group 1136"/>
          <p:cNvGrpSpPr>
            <a:grpSpLocks/>
          </p:cNvGrpSpPr>
          <p:nvPr/>
        </p:nvGrpSpPr>
        <p:grpSpPr bwMode="auto">
          <a:xfrm rot="10800000" flipV="1">
            <a:off x="1476375" y="5618163"/>
            <a:ext cx="365125" cy="246062"/>
            <a:chOff x="4369" y="894"/>
            <a:chExt cx="230" cy="155"/>
          </a:xfrm>
        </p:grpSpPr>
        <p:sp>
          <p:nvSpPr>
            <p:cNvPr id="62508" name="AutoShape 1137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62509" name="Line 1138"/>
            <p:cNvSpPr>
              <a:spLocks noChangeShapeType="1"/>
            </p:cNvSpPr>
            <p:nvPr/>
          </p:nvSpPr>
          <p:spPr bwMode="auto">
            <a:xfrm>
              <a:off x="4369" y="89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901" name="Group 1136">
            <a:extLst/>
          </p:cNvPr>
          <p:cNvGrpSpPr>
            <a:grpSpLocks/>
          </p:cNvGrpSpPr>
          <p:nvPr/>
        </p:nvGrpSpPr>
        <p:grpSpPr bwMode="auto">
          <a:xfrm rot="10800000" flipV="1">
            <a:off x="2502660" y="5612448"/>
            <a:ext cx="365125" cy="246062"/>
            <a:chOff x="4369" y="894"/>
            <a:chExt cx="230" cy="155"/>
          </a:xfrm>
          <a:solidFill>
            <a:schemeClr val="tx1"/>
          </a:solidFill>
        </p:grpSpPr>
        <p:sp>
          <p:nvSpPr>
            <p:cNvPr id="902" name="AutoShape 1137">
              <a:extLst/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endParaRPr lang="en-AU" altLang="en-US" sz="1400" b="1">
                <a:cs typeface="+mn-cs"/>
              </a:endParaRPr>
            </a:p>
          </p:txBody>
        </p:sp>
        <p:sp>
          <p:nvSpPr>
            <p:cNvPr id="903" name="Line 1138">
              <a:extLst/>
            </p:cNvPr>
            <p:cNvSpPr>
              <a:spLocks noChangeShapeType="1"/>
            </p:cNvSpPr>
            <p:nvPr/>
          </p:nvSpPr>
          <p:spPr bwMode="auto">
            <a:xfrm>
              <a:off x="4369" y="894"/>
              <a:ext cx="1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79352" tIns="39676" rIns="79352" bIns="39676">
              <a:spAutoFit/>
            </a:bodyPr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62495" name="Textfeld 1"/>
          <p:cNvSpPr txBox="1">
            <a:spLocks noChangeArrowheads="1"/>
          </p:cNvSpPr>
          <p:nvPr/>
        </p:nvSpPr>
        <p:spPr bwMode="auto">
          <a:xfrm>
            <a:off x="2084388" y="5016500"/>
            <a:ext cx="1425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000" b="1"/>
              <a:t>pos. spin</a:t>
            </a:r>
          </a:p>
        </p:txBody>
      </p:sp>
      <p:sp>
        <p:nvSpPr>
          <p:cNvPr id="62496" name="Textfeld 903"/>
          <p:cNvSpPr txBox="1">
            <a:spLocks noChangeArrowheads="1"/>
          </p:cNvSpPr>
          <p:nvPr/>
        </p:nvSpPr>
        <p:spPr bwMode="auto">
          <a:xfrm>
            <a:off x="2365375" y="5834063"/>
            <a:ext cx="75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000" b="1"/>
              <a:t>neg.</a:t>
            </a:r>
          </a:p>
        </p:txBody>
      </p:sp>
      <p:grpSp>
        <p:nvGrpSpPr>
          <p:cNvPr id="62497" name="Group 12"/>
          <p:cNvGrpSpPr>
            <a:grpSpLocks/>
          </p:cNvGrpSpPr>
          <p:nvPr/>
        </p:nvGrpSpPr>
        <p:grpSpPr bwMode="auto">
          <a:xfrm rot="19230513" flipH="1">
            <a:off x="3905250" y="4494213"/>
            <a:ext cx="504825" cy="195262"/>
            <a:chOff x="4875" y="7237"/>
            <a:chExt cx="4230" cy="1883"/>
          </a:xfrm>
        </p:grpSpPr>
        <p:sp>
          <p:nvSpPr>
            <p:cNvPr id="62506" name="Arc 13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07" name="AutoShape 14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62498" name="Text Box 372"/>
          <p:cNvSpPr txBox="1">
            <a:spLocks noChangeArrowheads="1"/>
          </p:cNvSpPr>
          <p:nvPr/>
        </p:nvSpPr>
        <p:spPr bwMode="auto">
          <a:xfrm>
            <a:off x="4322763" y="4462463"/>
            <a:ext cx="159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000" b="1"/>
              <a:t>half roll</a:t>
            </a:r>
          </a:p>
        </p:txBody>
      </p:sp>
      <p:sp>
        <p:nvSpPr>
          <p:cNvPr id="62499" name="Textfeld 3"/>
          <p:cNvSpPr txBox="1">
            <a:spLocks noChangeArrowheads="1"/>
          </p:cNvSpPr>
          <p:nvPr/>
        </p:nvSpPr>
        <p:spPr bwMode="auto">
          <a:xfrm>
            <a:off x="1427163" y="4683125"/>
            <a:ext cx="528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¼ </a:t>
            </a:r>
          </a:p>
        </p:txBody>
      </p:sp>
      <p:grpSp>
        <p:nvGrpSpPr>
          <p:cNvPr id="913" name="Group 264">
            <a:extLst/>
          </p:cNvPr>
          <p:cNvGrpSpPr>
            <a:grpSpLocks/>
          </p:cNvGrpSpPr>
          <p:nvPr/>
        </p:nvGrpSpPr>
        <p:grpSpPr bwMode="auto">
          <a:xfrm>
            <a:off x="1504432" y="5155895"/>
            <a:ext cx="497324" cy="184402"/>
            <a:chOff x="8533" y="5653"/>
            <a:chExt cx="813" cy="270"/>
          </a:xfrm>
          <a:solidFill>
            <a:schemeClr val="bg1"/>
          </a:solidFill>
        </p:grpSpPr>
        <p:sp>
          <p:nvSpPr>
            <p:cNvPr id="914" name="Line 265">
              <a:extLst/>
            </p:cNvPr>
            <p:cNvSpPr>
              <a:spLocks noChangeShapeType="1"/>
            </p:cNvSpPr>
            <p:nvPr/>
          </p:nvSpPr>
          <p:spPr bwMode="auto">
            <a:xfrm flipH="1">
              <a:off x="9328" y="5653"/>
              <a:ext cx="18" cy="2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15" name="AutoShape 266">
              <a:extLst/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endParaRPr lang="de-DE" altLang="de-DE">
                <a:cs typeface="+mn-cs"/>
              </a:endParaRPr>
            </a:p>
          </p:txBody>
        </p:sp>
      </p:grpSp>
      <p:sp>
        <p:nvSpPr>
          <p:cNvPr id="62501" name="Textfeld 915"/>
          <p:cNvSpPr txBox="1">
            <a:spLocks noChangeArrowheads="1"/>
          </p:cNvSpPr>
          <p:nvPr/>
        </p:nvSpPr>
        <p:spPr bwMode="auto">
          <a:xfrm>
            <a:off x="1387475" y="5849938"/>
            <a:ext cx="757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000" b="1"/>
              <a:t>pos.</a:t>
            </a:r>
          </a:p>
        </p:txBody>
      </p:sp>
      <p:grpSp>
        <p:nvGrpSpPr>
          <p:cNvPr id="62502" name="Group 264"/>
          <p:cNvGrpSpPr>
            <a:grpSpLocks/>
          </p:cNvGrpSpPr>
          <p:nvPr/>
        </p:nvGrpSpPr>
        <p:grpSpPr bwMode="auto">
          <a:xfrm>
            <a:off x="3984623" y="5118100"/>
            <a:ext cx="486019" cy="184150"/>
            <a:chOff x="8533" y="5653"/>
            <a:chExt cx="796" cy="270"/>
          </a:xfrm>
        </p:grpSpPr>
        <p:sp>
          <p:nvSpPr>
            <p:cNvPr id="62504" name="Line 265"/>
            <p:cNvSpPr>
              <a:spLocks noChangeShapeType="1"/>
            </p:cNvSpPr>
            <p:nvPr/>
          </p:nvSpPr>
          <p:spPr bwMode="auto">
            <a:xfrm>
              <a:off x="9328" y="5653"/>
              <a:ext cx="1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05" name="AutoShape 266"/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62503" name="Textfeld 920"/>
          <p:cNvSpPr txBox="1">
            <a:spLocks noChangeArrowheads="1"/>
          </p:cNvSpPr>
          <p:nvPr/>
        </p:nvSpPr>
        <p:spPr bwMode="auto">
          <a:xfrm>
            <a:off x="4633913" y="4945063"/>
            <a:ext cx="1425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000" b="1"/>
              <a:t>neg. spin</a:t>
            </a:r>
          </a:p>
        </p:txBody>
      </p:sp>
    </p:spTree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3"/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F-27.12.01</a:t>
            </a:r>
            <a:endParaRPr lang="de-DE" altLang="de-DE" dirty="0"/>
          </a:p>
        </p:txBody>
      </p:sp>
      <p:sp>
        <p:nvSpPr>
          <p:cNvPr id="90114" name="Text Box 253"/>
          <p:cNvSpPr txBox="1">
            <a:spLocks noChangeArrowheads="1"/>
          </p:cNvSpPr>
          <p:nvPr/>
        </p:nvSpPr>
        <p:spPr bwMode="auto">
          <a:xfrm>
            <a:off x="1576388" y="5272397"/>
            <a:ext cx="4478338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1600" b="1" dirty="0"/>
              <a:t>From upright, pull through a ⅛ loop into a 45° upline, perform consecutively two ¼ rolls, pull through a ⅞ loop into a vertical upline, perform a ½ roll, pull through a ¼ loop, exit inverted</a:t>
            </a:r>
            <a:endParaRPr lang="de-DE" sz="1600" b="1" dirty="0"/>
          </a:p>
        </p:txBody>
      </p:sp>
      <p:sp>
        <p:nvSpPr>
          <p:cNvPr id="90115" name="Rectangle 116"/>
          <p:cNvSpPr>
            <a:spLocks noChangeArrowheads="1"/>
          </p:cNvSpPr>
          <p:nvPr/>
        </p:nvSpPr>
        <p:spPr bwMode="auto">
          <a:xfrm>
            <a:off x="1614745" y="156659"/>
            <a:ext cx="7111242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000" b="1" dirty="0"/>
              <a:t>F-27.12 Inverted Figure ET with two quarter rolls, half roll</a:t>
            </a:r>
            <a:endParaRPr lang="de-DE" sz="2000" dirty="0"/>
          </a:p>
        </p:txBody>
      </p:sp>
      <p:sp>
        <p:nvSpPr>
          <p:cNvPr id="90138" name="Line 50"/>
          <p:cNvSpPr>
            <a:spLocks noChangeShapeType="1"/>
          </p:cNvSpPr>
          <p:nvPr/>
        </p:nvSpPr>
        <p:spPr bwMode="auto">
          <a:xfrm>
            <a:off x="3427296" y="1242293"/>
            <a:ext cx="945965" cy="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90142" name="Gerader Verbinder 176"/>
          <p:cNvCxnSpPr>
            <a:cxnSpLocks/>
            <a:stCxn id="87" idx="0"/>
          </p:cNvCxnSpPr>
          <p:nvPr/>
        </p:nvCxnSpPr>
        <p:spPr bwMode="auto">
          <a:xfrm>
            <a:off x="2844505" y="1741126"/>
            <a:ext cx="2057" cy="137676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0145" name="Group 57"/>
          <p:cNvGrpSpPr>
            <a:grpSpLocks/>
          </p:cNvGrpSpPr>
          <p:nvPr/>
        </p:nvGrpSpPr>
        <p:grpSpPr bwMode="auto">
          <a:xfrm rot="16371542" flipH="1">
            <a:off x="3941296" y="953550"/>
            <a:ext cx="277197" cy="633816"/>
            <a:chOff x="2940" y="264"/>
            <a:chExt cx="300" cy="1452"/>
          </a:xfrm>
        </p:grpSpPr>
        <p:grpSp>
          <p:nvGrpSpPr>
            <p:cNvPr id="90185" name="Group 58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90188" name="Group 59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90190" name="Group 60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90193" name="Freeform 61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194" name="Freeform 62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191" name="Freeform 63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192" name="Freeform 64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0189" name="Line 65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0186" name="AutoShape 66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90187" name="Line 67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37" name="Line 47"/>
          <p:cNvSpPr>
            <a:spLocks noChangeShapeType="1"/>
          </p:cNvSpPr>
          <p:nvPr/>
        </p:nvSpPr>
        <p:spPr bwMode="auto">
          <a:xfrm rot="5400000" flipH="1">
            <a:off x="2553338" y="3007918"/>
            <a:ext cx="1216078" cy="90488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140" name="Line 53"/>
          <p:cNvSpPr>
            <a:spLocks noChangeShapeType="1"/>
          </p:cNvSpPr>
          <p:nvPr/>
        </p:nvSpPr>
        <p:spPr bwMode="auto">
          <a:xfrm flipV="1">
            <a:off x="4023574" y="4229513"/>
            <a:ext cx="945965" cy="1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141" name="Arc 54"/>
          <p:cNvSpPr>
            <a:spLocks/>
          </p:cNvSpPr>
          <p:nvPr/>
        </p:nvSpPr>
        <p:spPr bwMode="auto">
          <a:xfrm rot="15867698" flipH="1" flipV="1">
            <a:off x="8159370" y="4996195"/>
            <a:ext cx="320965" cy="432062"/>
          </a:xfrm>
          <a:custGeom>
            <a:avLst/>
            <a:gdLst>
              <a:gd name="T0" fmla="*/ 2147483647 w 21499"/>
              <a:gd name="T1" fmla="*/ 2147483647 h 19263"/>
              <a:gd name="T2" fmla="*/ 2147483647 w 21499"/>
              <a:gd name="T3" fmla="*/ 2147483647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  <a:gd name="T9" fmla="*/ 0 w 21499"/>
              <a:gd name="T10" fmla="*/ 0 h 19263"/>
              <a:gd name="T11" fmla="*/ 21499 w 21499"/>
              <a:gd name="T12" fmla="*/ 19263 h 19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146" name="AutoShape 82"/>
          <p:cNvSpPr>
            <a:spLocks noChangeArrowheads="1"/>
          </p:cNvSpPr>
          <p:nvPr/>
        </p:nvSpPr>
        <p:spPr bwMode="auto">
          <a:xfrm flipH="1">
            <a:off x="4096722" y="4109680"/>
            <a:ext cx="601459" cy="226134"/>
          </a:xfrm>
          <a:prstGeom prst="rightArrow">
            <a:avLst>
              <a:gd name="adj1" fmla="val 50000"/>
              <a:gd name="adj2" fmla="val 64296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90147" name="Group 70"/>
          <p:cNvGrpSpPr>
            <a:grpSpLocks/>
          </p:cNvGrpSpPr>
          <p:nvPr/>
        </p:nvGrpSpPr>
        <p:grpSpPr bwMode="auto">
          <a:xfrm rot="5422057" flipH="1">
            <a:off x="4977009" y="3867951"/>
            <a:ext cx="277197" cy="631913"/>
            <a:chOff x="2940" y="264"/>
            <a:chExt cx="300" cy="1452"/>
          </a:xfrm>
        </p:grpSpPr>
        <p:grpSp>
          <p:nvGrpSpPr>
            <p:cNvPr id="90175" name="Group 71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90178" name="Group 72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90180" name="Group 73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90183" name="Freeform 74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184" name="Freeform 75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181" name="Freeform 76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182" name="Freeform 77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0179" name="Line 78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0176" name="AutoShape 79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90177" name="Line 80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48" name="AutoShape 81"/>
          <p:cNvSpPr>
            <a:spLocks noChangeArrowheads="1"/>
          </p:cNvSpPr>
          <p:nvPr/>
        </p:nvSpPr>
        <p:spPr bwMode="auto">
          <a:xfrm rot="10800000" flipH="1">
            <a:off x="4521154" y="1120516"/>
            <a:ext cx="601459" cy="226134"/>
          </a:xfrm>
          <a:prstGeom prst="rightArrow">
            <a:avLst>
              <a:gd name="adj1" fmla="val 50000"/>
              <a:gd name="adj2" fmla="val 6429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90149" name="Group 18"/>
          <p:cNvGrpSpPr>
            <a:grpSpLocks/>
          </p:cNvGrpSpPr>
          <p:nvPr/>
        </p:nvGrpSpPr>
        <p:grpSpPr bwMode="auto">
          <a:xfrm rot="8707595" flipH="1">
            <a:off x="3413017" y="3726544"/>
            <a:ext cx="255766" cy="391546"/>
            <a:chOff x="2820" y="264"/>
            <a:chExt cx="420" cy="1452"/>
          </a:xfrm>
        </p:grpSpPr>
        <p:sp>
          <p:nvSpPr>
            <p:cNvPr id="90163" name="Line 1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0164" name="Group 2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0165" name="Group 2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0168" name="Group 2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0170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0173" name="Freeform 2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1184487105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0174" name="Freeform 2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0171" name="Freeform 2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172" name="Freeform 2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169" name="Line 2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0166" name="AutoShape 2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90167" name="Line 3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0118" name="Group 254"/>
          <p:cNvGrpSpPr>
            <a:grpSpLocks/>
          </p:cNvGrpSpPr>
          <p:nvPr/>
        </p:nvGrpSpPr>
        <p:grpSpPr bwMode="auto">
          <a:xfrm rot="10986561" flipV="1">
            <a:off x="3095201" y="3676906"/>
            <a:ext cx="769937" cy="292100"/>
            <a:chOff x="4875" y="7237"/>
            <a:chExt cx="4230" cy="1883"/>
          </a:xfrm>
        </p:grpSpPr>
        <p:sp>
          <p:nvSpPr>
            <p:cNvPr id="90134" name="Arc 255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5" name="AutoShape 256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90120" name="Group 254"/>
          <p:cNvGrpSpPr>
            <a:grpSpLocks/>
          </p:cNvGrpSpPr>
          <p:nvPr/>
        </p:nvGrpSpPr>
        <p:grpSpPr bwMode="auto">
          <a:xfrm rot="11510889" flipV="1">
            <a:off x="2945976" y="3518113"/>
            <a:ext cx="769938" cy="292100"/>
            <a:chOff x="4875" y="7237"/>
            <a:chExt cx="4230" cy="1883"/>
          </a:xfrm>
        </p:grpSpPr>
        <p:sp>
          <p:nvSpPr>
            <p:cNvPr id="90132" name="Arc 255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3" name="AutoShape 256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5" name="Text Box 145"/>
          <p:cNvSpPr txBox="1">
            <a:spLocks noChangeArrowheads="1"/>
          </p:cNvSpPr>
          <p:nvPr/>
        </p:nvSpPr>
        <p:spPr bwMode="auto">
          <a:xfrm>
            <a:off x="2779075" y="3964624"/>
            <a:ext cx="750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186" name="Text Box 145"/>
          <p:cNvSpPr txBox="1">
            <a:spLocks noChangeArrowheads="1"/>
          </p:cNvSpPr>
          <p:nvPr/>
        </p:nvSpPr>
        <p:spPr bwMode="auto">
          <a:xfrm>
            <a:off x="2290881" y="3684275"/>
            <a:ext cx="750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BC6CEE57-65CD-463C-A1F5-66DE18D9F727}"/>
              </a:ext>
            </a:extLst>
          </p:cNvPr>
          <p:cNvSpPr/>
          <p:nvPr/>
        </p:nvSpPr>
        <p:spPr bwMode="auto">
          <a:xfrm rot="9436471">
            <a:off x="1711705" y="2696602"/>
            <a:ext cx="1143529" cy="1064896"/>
          </a:xfrm>
          <a:prstGeom prst="arc">
            <a:avLst>
              <a:gd name="adj1" fmla="val 11497492"/>
              <a:gd name="adj2" fmla="val 973266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Bogen 85">
            <a:extLst>
              <a:ext uri="{FF2B5EF4-FFF2-40B4-BE49-F238E27FC236}">
                <a16:creationId xmlns:a16="http://schemas.microsoft.com/office/drawing/2014/main" id="{E186E663-8E3D-4E55-BBC0-0F37EB16BE9C}"/>
              </a:ext>
            </a:extLst>
          </p:cNvPr>
          <p:cNvSpPr/>
          <p:nvPr/>
        </p:nvSpPr>
        <p:spPr bwMode="auto">
          <a:xfrm rot="9436471">
            <a:off x="3493934" y="3162558"/>
            <a:ext cx="1143529" cy="1064896"/>
          </a:xfrm>
          <a:prstGeom prst="arc">
            <a:avLst>
              <a:gd name="adj1" fmla="val 17858422"/>
              <a:gd name="adj2" fmla="val 209741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Bogen 86">
            <a:extLst>
              <a:ext uri="{FF2B5EF4-FFF2-40B4-BE49-F238E27FC236}">
                <a16:creationId xmlns:a16="http://schemas.microsoft.com/office/drawing/2014/main" id="{F3E16DBC-221C-4D9D-A400-4A6D392175E1}"/>
              </a:ext>
            </a:extLst>
          </p:cNvPr>
          <p:cNvSpPr/>
          <p:nvPr/>
        </p:nvSpPr>
        <p:spPr bwMode="auto">
          <a:xfrm rot="9436471">
            <a:off x="2833732" y="1253477"/>
            <a:ext cx="1143529" cy="1064896"/>
          </a:xfrm>
          <a:prstGeom prst="arc">
            <a:avLst>
              <a:gd name="adj1" fmla="val 1637472"/>
              <a:gd name="adj2" fmla="val 706403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9" name="Group 18">
            <a:extLst>
              <a:ext uri="{FF2B5EF4-FFF2-40B4-BE49-F238E27FC236}">
                <a16:creationId xmlns:a16="http://schemas.microsoft.com/office/drawing/2014/main" id="{82732A8D-61C9-4096-AB34-AF92D6937ED9}"/>
              </a:ext>
            </a:extLst>
          </p:cNvPr>
          <p:cNvGrpSpPr>
            <a:grpSpLocks/>
          </p:cNvGrpSpPr>
          <p:nvPr/>
        </p:nvGrpSpPr>
        <p:grpSpPr bwMode="auto">
          <a:xfrm rot="19016266" flipH="1" flipV="1">
            <a:off x="2901714" y="3054411"/>
            <a:ext cx="255766" cy="391546"/>
            <a:chOff x="2820" y="264"/>
            <a:chExt cx="420" cy="1452"/>
          </a:xfrm>
        </p:grpSpPr>
        <p:sp>
          <p:nvSpPr>
            <p:cNvPr id="90" name="Line 19">
              <a:extLst>
                <a:ext uri="{FF2B5EF4-FFF2-40B4-BE49-F238E27FC236}">
                  <a16:creationId xmlns:a16="http://schemas.microsoft.com/office/drawing/2014/main" id="{7818F2F9-CCB1-4B52-A275-CE9925460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1" name="Group 20">
              <a:extLst>
                <a:ext uri="{FF2B5EF4-FFF2-40B4-BE49-F238E27FC236}">
                  <a16:creationId xmlns:a16="http://schemas.microsoft.com/office/drawing/2014/main" id="{0FC1AD0C-4A6B-4D26-BB8E-D4080E98E9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" name="Group 21">
                <a:extLst>
                  <a:ext uri="{FF2B5EF4-FFF2-40B4-BE49-F238E27FC236}">
                    <a16:creationId xmlns:a16="http://schemas.microsoft.com/office/drawing/2014/main" id="{C88D9768-3A78-4549-BDF1-58CB42CD19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5" name="Group 22">
                  <a:extLst>
                    <a:ext uri="{FF2B5EF4-FFF2-40B4-BE49-F238E27FC236}">
                      <a16:creationId xmlns:a16="http://schemas.microsoft.com/office/drawing/2014/main" id="{F7345572-46B7-4CB4-B224-F3F683C8C7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7" name="Group 23">
                    <a:extLst>
                      <a:ext uri="{FF2B5EF4-FFF2-40B4-BE49-F238E27FC236}">
                        <a16:creationId xmlns:a16="http://schemas.microsoft.com/office/drawing/2014/main" id="{E1714463-72B1-4277-A2FB-24C743ED674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0" name="Freeform 24">
                      <a:extLst>
                        <a:ext uri="{FF2B5EF4-FFF2-40B4-BE49-F238E27FC236}">
                          <a16:creationId xmlns:a16="http://schemas.microsoft.com/office/drawing/2014/main" id="{ABFA3003-F5C4-4CA2-9E83-087055E7ED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1184487105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3" name="Freeform 25">
                      <a:extLst>
                        <a:ext uri="{FF2B5EF4-FFF2-40B4-BE49-F238E27FC236}">
                          <a16:creationId xmlns:a16="http://schemas.microsoft.com/office/drawing/2014/main" id="{B6B549CA-AEF1-4BBF-9ADF-90F630AC6E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8" name="Freeform 26">
                    <a:extLst>
                      <a:ext uri="{FF2B5EF4-FFF2-40B4-BE49-F238E27FC236}">
                        <a16:creationId xmlns:a16="http://schemas.microsoft.com/office/drawing/2014/main" id="{5F42E987-EDC9-422F-A703-98F03B8305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Freeform 27">
                    <a:extLst>
                      <a:ext uri="{FF2B5EF4-FFF2-40B4-BE49-F238E27FC236}">
                        <a16:creationId xmlns:a16="http://schemas.microsoft.com/office/drawing/2014/main" id="{B6672FE4-C886-4B46-A8AA-343322835F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6" name="Line 28">
                  <a:extLst>
                    <a:ext uri="{FF2B5EF4-FFF2-40B4-BE49-F238E27FC236}">
                      <a16:creationId xmlns:a16="http://schemas.microsoft.com/office/drawing/2014/main" id="{D788E223-16F1-4544-9DCB-3967C094E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3" name="AutoShape 29">
                <a:extLst>
                  <a:ext uri="{FF2B5EF4-FFF2-40B4-BE49-F238E27FC236}">
                    <a16:creationId xmlns:a16="http://schemas.microsoft.com/office/drawing/2014/main" id="{6CD4ABC6-14D8-4472-8E91-42264F40F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94" name="Line 30">
                <a:extLst>
                  <a:ext uri="{FF2B5EF4-FFF2-40B4-BE49-F238E27FC236}">
                    <a16:creationId xmlns:a16="http://schemas.microsoft.com/office/drawing/2014/main" id="{1DC375F1-7ADF-40AC-80DD-1234F1818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4" name="Group 254">
            <a:extLst>
              <a:ext uri="{FF2B5EF4-FFF2-40B4-BE49-F238E27FC236}">
                <a16:creationId xmlns:a16="http://schemas.microsoft.com/office/drawing/2014/main" id="{2B7AF154-72CB-4E0A-ADD3-BA0B2E4664E0}"/>
              </a:ext>
            </a:extLst>
          </p:cNvPr>
          <p:cNvGrpSpPr>
            <a:grpSpLocks/>
          </p:cNvGrpSpPr>
          <p:nvPr/>
        </p:nvGrpSpPr>
        <p:grpSpPr bwMode="auto">
          <a:xfrm rot="7316672" flipH="1" flipV="1">
            <a:off x="2494435" y="2489939"/>
            <a:ext cx="769937" cy="292100"/>
            <a:chOff x="4875" y="7237"/>
            <a:chExt cx="4230" cy="1883"/>
          </a:xfrm>
        </p:grpSpPr>
        <p:sp>
          <p:nvSpPr>
            <p:cNvPr id="105" name="Arc 255">
              <a:extLst>
                <a:ext uri="{FF2B5EF4-FFF2-40B4-BE49-F238E27FC236}">
                  <a16:creationId xmlns:a16="http://schemas.microsoft.com/office/drawing/2014/main" id="{AC154B81-28D9-4F1B-8ED9-B1CA37B18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AutoShape 256">
              <a:extLst>
                <a:ext uri="{FF2B5EF4-FFF2-40B4-BE49-F238E27FC236}">
                  <a16:creationId xmlns:a16="http://schemas.microsoft.com/office/drawing/2014/main" id="{E1C85D3F-6C62-4A99-9ECA-DEB134EAC4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07" name="Text Box 145">
            <a:extLst>
              <a:ext uri="{FF2B5EF4-FFF2-40B4-BE49-F238E27FC236}">
                <a16:creationId xmlns:a16="http://schemas.microsoft.com/office/drawing/2014/main" id="{CF893055-8695-49B4-9065-6A4B6F69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469" y="2299442"/>
            <a:ext cx="750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grpSp>
        <p:nvGrpSpPr>
          <p:cNvPr id="108" name="Group 18">
            <a:extLst>
              <a:ext uri="{FF2B5EF4-FFF2-40B4-BE49-F238E27FC236}">
                <a16:creationId xmlns:a16="http://schemas.microsoft.com/office/drawing/2014/main" id="{06E4FCAE-8C3D-4B44-932B-0EE509336866}"/>
              </a:ext>
            </a:extLst>
          </p:cNvPr>
          <p:cNvGrpSpPr>
            <a:grpSpLocks/>
          </p:cNvGrpSpPr>
          <p:nvPr/>
        </p:nvGrpSpPr>
        <p:grpSpPr bwMode="auto">
          <a:xfrm rot="10594705" flipH="1" flipV="1">
            <a:off x="1605074" y="3093254"/>
            <a:ext cx="255766" cy="391546"/>
            <a:chOff x="2820" y="264"/>
            <a:chExt cx="420" cy="1452"/>
          </a:xfrm>
        </p:grpSpPr>
        <p:sp>
          <p:nvSpPr>
            <p:cNvPr id="109" name="Line 19">
              <a:extLst>
                <a:ext uri="{FF2B5EF4-FFF2-40B4-BE49-F238E27FC236}">
                  <a16:creationId xmlns:a16="http://schemas.microsoft.com/office/drawing/2014/main" id="{E22A490F-35A0-47EB-B3B4-A354FD2E0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0" name="Group 20">
              <a:extLst>
                <a:ext uri="{FF2B5EF4-FFF2-40B4-BE49-F238E27FC236}">
                  <a16:creationId xmlns:a16="http://schemas.microsoft.com/office/drawing/2014/main" id="{BD22A4E2-239F-42B6-A581-1656A85561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1" name="Group 21">
                <a:extLst>
                  <a:ext uri="{FF2B5EF4-FFF2-40B4-BE49-F238E27FC236}">
                    <a16:creationId xmlns:a16="http://schemas.microsoft.com/office/drawing/2014/main" id="{1F469A60-BDB6-4155-A679-6F895D685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4" name="Group 22">
                  <a:extLst>
                    <a:ext uri="{FF2B5EF4-FFF2-40B4-BE49-F238E27FC236}">
                      <a16:creationId xmlns:a16="http://schemas.microsoft.com/office/drawing/2014/main" id="{93E172D8-2BEC-428E-8B74-AD0B6FD3F8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6" name="Group 23">
                    <a:extLst>
                      <a:ext uri="{FF2B5EF4-FFF2-40B4-BE49-F238E27FC236}">
                        <a16:creationId xmlns:a16="http://schemas.microsoft.com/office/drawing/2014/main" id="{81EB1A89-B6D9-429A-9DB2-B34F16B711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9" name="Freeform 24">
                      <a:extLst>
                        <a:ext uri="{FF2B5EF4-FFF2-40B4-BE49-F238E27FC236}">
                          <a16:creationId xmlns:a16="http://schemas.microsoft.com/office/drawing/2014/main" id="{8FD9084D-8EA4-44F3-84E4-AFAC7C52D0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1184487105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0" name="Freeform 25">
                      <a:extLst>
                        <a:ext uri="{FF2B5EF4-FFF2-40B4-BE49-F238E27FC236}">
                          <a16:creationId xmlns:a16="http://schemas.microsoft.com/office/drawing/2014/main" id="{906E4B5B-B74F-42DB-8C6A-14520F9E1F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7" name="Freeform 26">
                    <a:extLst>
                      <a:ext uri="{FF2B5EF4-FFF2-40B4-BE49-F238E27FC236}">
                        <a16:creationId xmlns:a16="http://schemas.microsoft.com/office/drawing/2014/main" id="{0B05EC15-03F8-4BCD-9883-0BCEAA7E02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8" name="Freeform 27">
                    <a:extLst>
                      <a:ext uri="{FF2B5EF4-FFF2-40B4-BE49-F238E27FC236}">
                        <a16:creationId xmlns:a16="http://schemas.microsoft.com/office/drawing/2014/main" id="{9404E9B8-89E8-4C0B-8E9C-D41ED9F23E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5" name="Line 28">
                  <a:extLst>
                    <a:ext uri="{FF2B5EF4-FFF2-40B4-BE49-F238E27FC236}">
                      <a16:creationId xmlns:a16="http://schemas.microsoft.com/office/drawing/2014/main" id="{FFA7AE0C-4977-4B32-894F-50DD2C8087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2" name="AutoShape 29">
                <a:extLst>
                  <a:ext uri="{FF2B5EF4-FFF2-40B4-BE49-F238E27FC236}">
                    <a16:creationId xmlns:a16="http://schemas.microsoft.com/office/drawing/2014/main" id="{6AF48497-0706-41CF-A3C2-1402086A0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113" name="Line 30">
                <a:extLst>
                  <a:ext uri="{FF2B5EF4-FFF2-40B4-BE49-F238E27FC236}">
                    <a16:creationId xmlns:a16="http://schemas.microsoft.com/office/drawing/2014/main" id="{C43A5FFB-A317-4A1E-A0B5-C6DAC3F1B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1" name="Group 18">
            <a:extLst>
              <a:ext uri="{FF2B5EF4-FFF2-40B4-BE49-F238E27FC236}">
                <a16:creationId xmlns:a16="http://schemas.microsoft.com/office/drawing/2014/main" id="{01BEF5B2-AD37-4874-9B3B-E7F11EEB19F2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2717650" y="2486042"/>
            <a:ext cx="255766" cy="391546"/>
            <a:chOff x="2820" y="264"/>
            <a:chExt cx="420" cy="1452"/>
          </a:xfrm>
        </p:grpSpPr>
        <p:sp>
          <p:nvSpPr>
            <p:cNvPr id="122" name="Line 19">
              <a:extLst>
                <a:ext uri="{FF2B5EF4-FFF2-40B4-BE49-F238E27FC236}">
                  <a16:creationId xmlns:a16="http://schemas.microsoft.com/office/drawing/2014/main" id="{5270E25A-884F-4BF1-866A-F9598A9ED6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3" name="Group 20">
              <a:extLst>
                <a:ext uri="{FF2B5EF4-FFF2-40B4-BE49-F238E27FC236}">
                  <a16:creationId xmlns:a16="http://schemas.microsoft.com/office/drawing/2014/main" id="{0B144B86-39D0-401A-99EA-BB666247D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4" name="Group 21">
                <a:extLst>
                  <a:ext uri="{FF2B5EF4-FFF2-40B4-BE49-F238E27FC236}">
                    <a16:creationId xmlns:a16="http://schemas.microsoft.com/office/drawing/2014/main" id="{E4A14AC6-827D-494D-B4A6-10D8034D5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7" name="Group 22">
                  <a:extLst>
                    <a:ext uri="{FF2B5EF4-FFF2-40B4-BE49-F238E27FC236}">
                      <a16:creationId xmlns:a16="http://schemas.microsoft.com/office/drawing/2014/main" id="{2872EA16-4BF6-4D4E-87E7-29FC7D9FF1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9" name="Group 23">
                    <a:extLst>
                      <a:ext uri="{FF2B5EF4-FFF2-40B4-BE49-F238E27FC236}">
                        <a16:creationId xmlns:a16="http://schemas.microsoft.com/office/drawing/2014/main" id="{5DC1AFFD-C365-46B4-B47D-748C8B89C0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2" name="Freeform 24">
                      <a:extLst>
                        <a:ext uri="{FF2B5EF4-FFF2-40B4-BE49-F238E27FC236}">
                          <a16:creationId xmlns:a16="http://schemas.microsoft.com/office/drawing/2014/main" id="{8BBEA885-843B-461C-896C-3132F2BDF9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1184487105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3" name="Freeform 25">
                      <a:extLst>
                        <a:ext uri="{FF2B5EF4-FFF2-40B4-BE49-F238E27FC236}">
                          <a16:creationId xmlns:a16="http://schemas.microsoft.com/office/drawing/2014/main" id="{9CC900FE-D6D6-4606-AD56-A1CF00BE82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0" name="Freeform 26">
                    <a:extLst>
                      <a:ext uri="{FF2B5EF4-FFF2-40B4-BE49-F238E27FC236}">
                        <a16:creationId xmlns:a16="http://schemas.microsoft.com/office/drawing/2014/main" id="{44FC0A08-E7BB-4001-A6DF-79D3503574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1" name="Freeform 27">
                    <a:extLst>
                      <a:ext uri="{FF2B5EF4-FFF2-40B4-BE49-F238E27FC236}">
                        <a16:creationId xmlns:a16="http://schemas.microsoft.com/office/drawing/2014/main" id="{A04AACFC-410E-40BB-89EE-FAB9F90513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8" name="Line 28">
                  <a:extLst>
                    <a:ext uri="{FF2B5EF4-FFF2-40B4-BE49-F238E27FC236}">
                      <a16:creationId xmlns:a16="http://schemas.microsoft.com/office/drawing/2014/main" id="{EA2877CB-B13C-474C-AB2F-0C5F797E6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5" name="AutoShape 29">
                <a:extLst>
                  <a:ext uri="{FF2B5EF4-FFF2-40B4-BE49-F238E27FC236}">
                    <a16:creationId xmlns:a16="http://schemas.microsoft.com/office/drawing/2014/main" id="{21251F83-A725-4FE7-B1CB-3EAEE0955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126" name="Line 30">
                <a:extLst>
                  <a:ext uri="{FF2B5EF4-FFF2-40B4-BE49-F238E27FC236}">
                    <a16:creationId xmlns:a16="http://schemas.microsoft.com/office/drawing/2014/main" id="{D62EE2DF-8415-45A2-893F-5EC80FE94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4" name="Group 18">
            <a:extLst>
              <a:ext uri="{FF2B5EF4-FFF2-40B4-BE49-F238E27FC236}">
                <a16:creationId xmlns:a16="http://schemas.microsoft.com/office/drawing/2014/main" id="{2B1CC5D0-8638-4085-9361-E220172E9DD6}"/>
              </a:ext>
            </a:extLst>
          </p:cNvPr>
          <p:cNvGrpSpPr>
            <a:grpSpLocks/>
          </p:cNvGrpSpPr>
          <p:nvPr/>
        </p:nvGrpSpPr>
        <p:grpSpPr bwMode="auto">
          <a:xfrm rot="297832" flipV="1">
            <a:off x="2710845" y="1744530"/>
            <a:ext cx="255766" cy="391546"/>
            <a:chOff x="2820" y="264"/>
            <a:chExt cx="420" cy="1452"/>
          </a:xfrm>
        </p:grpSpPr>
        <p:sp>
          <p:nvSpPr>
            <p:cNvPr id="135" name="Line 19">
              <a:extLst>
                <a:ext uri="{FF2B5EF4-FFF2-40B4-BE49-F238E27FC236}">
                  <a16:creationId xmlns:a16="http://schemas.microsoft.com/office/drawing/2014/main" id="{CC06D0C5-6BC5-4CDD-B388-AAF0A74F2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6" name="Group 20">
              <a:extLst>
                <a:ext uri="{FF2B5EF4-FFF2-40B4-BE49-F238E27FC236}">
                  <a16:creationId xmlns:a16="http://schemas.microsoft.com/office/drawing/2014/main" id="{E9E4B376-3461-44C1-8BED-2AFFE3AA6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7" name="Group 21">
                <a:extLst>
                  <a:ext uri="{FF2B5EF4-FFF2-40B4-BE49-F238E27FC236}">
                    <a16:creationId xmlns:a16="http://schemas.microsoft.com/office/drawing/2014/main" id="{D7446C45-73C1-4307-B31B-2FD73A372F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0" name="Group 22">
                  <a:extLst>
                    <a:ext uri="{FF2B5EF4-FFF2-40B4-BE49-F238E27FC236}">
                      <a16:creationId xmlns:a16="http://schemas.microsoft.com/office/drawing/2014/main" id="{8C319E53-2D40-4858-A829-255696857E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2" name="Group 23">
                    <a:extLst>
                      <a:ext uri="{FF2B5EF4-FFF2-40B4-BE49-F238E27FC236}">
                        <a16:creationId xmlns:a16="http://schemas.microsoft.com/office/drawing/2014/main" id="{D983C7D4-B8A3-47DD-9B85-06FF76B701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5" name="Freeform 24">
                      <a:extLst>
                        <a:ext uri="{FF2B5EF4-FFF2-40B4-BE49-F238E27FC236}">
                          <a16:creationId xmlns:a16="http://schemas.microsoft.com/office/drawing/2014/main" id="{59930433-688E-4F64-B86B-351AC76914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1184487105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6" name="Freeform 25">
                      <a:extLst>
                        <a:ext uri="{FF2B5EF4-FFF2-40B4-BE49-F238E27FC236}">
                          <a16:creationId xmlns:a16="http://schemas.microsoft.com/office/drawing/2014/main" id="{D1017B38-2236-4770-9A85-3932CA1E8F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3" name="Freeform 26">
                    <a:extLst>
                      <a:ext uri="{FF2B5EF4-FFF2-40B4-BE49-F238E27FC236}">
                        <a16:creationId xmlns:a16="http://schemas.microsoft.com/office/drawing/2014/main" id="{D4036EF2-CC85-4ED4-A81E-9B1D80563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" name="Freeform 27">
                    <a:extLst>
                      <a:ext uri="{FF2B5EF4-FFF2-40B4-BE49-F238E27FC236}">
                        <a16:creationId xmlns:a16="http://schemas.microsoft.com/office/drawing/2014/main" id="{F65B595F-17CD-4CDC-89D8-27B8F9EB5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1" name="Line 28">
                  <a:extLst>
                    <a:ext uri="{FF2B5EF4-FFF2-40B4-BE49-F238E27FC236}">
                      <a16:creationId xmlns:a16="http://schemas.microsoft.com/office/drawing/2014/main" id="{E5ECF52E-05CB-4D76-8438-2F2B5DF455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8" name="AutoShape 29">
                <a:extLst>
                  <a:ext uri="{FF2B5EF4-FFF2-40B4-BE49-F238E27FC236}">
                    <a16:creationId xmlns:a16="http://schemas.microsoft.com/office/drawing/2014/main" id="{9882BD25-9DED-4B62-B18B-7B6D6C453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139" name="Line 30">
                <a:extLst>
                  <a:ext uri="{FF2B5EF4-FFF2-40B4-BE49-F238E27FC236}">
                    <a16:creationId xmlns:a16="http://schemas.microsoft.com/office/drawing/2014/main" id="{43B132CB-510C-48DC-8347-FAC8C18E2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3"/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F-27.12.02</a:t>
            </a:r>
            <a:endParaRPr lang="de-DE" altLang="de-DE" dirty="0"/>
          </a:p>
        </p:txBody>
      </p:sp>
      <p:sp>
        <p:nvSpPr>
          <p:cNvPr id="90115" name="Rectangle 116"/>
          <p:cNvSpPr>
            <a:spLocks noChangeArrowheads="1"/>
          </p:cNvSpPr>
          <p:nvPr/>
        </p:nvSpPr>
        <p:spPr bwMode="auto">
          <a:xfrm>
            <a:off x="1614745" y="156659"/>
            <a:ext cx="7111242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000" b="1" dirty="0"/>
              <a:t>F-27.12 Inverted Figure ET with two quarter rolls, half roll</a:t>
            </a:r>
            <a:endParaRPr lang="de-DE" sz="2000" dirty="0"/>
          </a:p>
        </p:txBody>
      </p:sp>
      <p:sp>
        <p:nvSpPr>
          <p:cNvPr id="90138" name="Line 50"/>
          <p:cNvSpPr>
            <a:spLocks noChangeShapeType="1"/>
          </p:cNvSpPr>
          <p:nvPr/>
        </p:nvSpPr>
        <p:spPr bwMode="auto">
          <a:xfrm>
            <a:off x="3427296" y="1242293"/>
            <a:ext cx="945965" cy="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90142" name="Gerader Verbinder 176"/>
          <p:cNvCxnSpPr>
            <a:cxnSpLocks/>
            <a:stCxn id="87" idx="0"/>
          </p:cNvCxnSpPr>
          <p:nvPr/>
        </p:nvCxnSpPr>
        <p:spPr bwMode="auto">
          <a:xfrm>
            <a:off x="2844505" y="1741126"/>
            <a:ext cx="2057" cy="137676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0145" name="Group 57"/>
          <p:cNvGrpSpPr>
            <a:grpSpLocks/>
          </p:cNvGrpSpPr>
          <p:nvPr/>
        </p:nvGrpSpPr>
        <p:grpSpPr bwMode="auto">
          <a:xfrm rot="16371542" flipH="1">
            <a:off x="3941296" y="953550"/>
            <a:ext cx="277197" cy="633816"/>
            <a:chOff x="2940" y="264"/>
            <a:chExt cx="300" cy="1452"/>
          </a:xfrm>
        </p:grpSpPr>
        <p:grpSp>
          <p:nvGrpSpPr>
            <p:cNvPr id="90185" name="Group 58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90188" name="Group 59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90190" name="Group 60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90193" name="Freeform 61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194" name="Freeform 62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191" name="Freeform 63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192" name="Freeform 64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0189" name="Line 65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0186" name="AutoShape 66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90187" name="Line 67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37" name="Line 47"/>
          <p:cNvSpPr>
            <a:spLocks noChangeShapeType="1"/>
          </p:cNvSpPr>
          <p:nvPr/>
        </p:nvSpPr>
        <p:spPr bwMode="auto">
          <a:xfrm rot="5400000" flipH="1">
            <a:off x="2553338" y="3007918"/>
            <a:ext cx="1216078" cy="90488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140" name="Line 53"/>
          <p:cNvSpPr>
            <a:spLocks noChangeShapeType="1"/>
          </p:cNvSpPr>
          <p:nvPr/>
        </p:nvSpPr>
        <p:spPr bwMode="auto">
          <a:xfrm flipV="1">
            <a:off x="4023574" y="4271075"/>
            <a:ext cx="945965" cy="1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141" name="Arc 54"/>
          <p:cNvSpPr>
            <a:spLocks/>
          </p:cNvSpPr>
          <p:nvPr/>
        </p:nvSpPr>
        <p:spPr bwMode="auto">
          <a:xfrm rot="15867698" flipH="1" flipV="1">
            <a:off x="8159370" y="4996195"/>
            <a:ext cx="320965" cy="432062"/>
          </a:xfrm>
          <a:custGeom>
            <a:avLst/>
            <a:gdLst>
              <a:gd name="T0" fmla="*/ 2147483647 w 21499"/>
              <a:gd name="T1" fmla="*/ 2147483647 h 19263"/>
              <a:gd name="T2" fmla="*/ 2147483647 w 21499"/>
              <a:gd name="T3" fmla="*/ 2147483647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  <a:gd name="T9" fmla="*/ 0 w 21499"/>
              <a:gd name="T10" fmla="*/ 0 h 19263"/>
              <a:gd name="T11" fmla="*/ 21499 w 21499"/>
              <a:gd name="T12" fmla="*/ 19263 h 19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146" name="AutoShape 82"/>
          <p:cNvSpPr>
            <a:spLocks noChangeArrowheads="1"/>
          </p:cNvSpPr>
          <p:nvPr/>
        </p:nvSpPr>
        <p:spPr bwMode="auto">
          <a:xfrm flipH="1">
            <a:off x="4311994" y="4150727"/>
            <a:ext cx="601459" cy="226134"/>
          </a:xfrm>
          <a:prstGeom prst="rightArrow">
            <a:avLst>
              <a:gd name="adj1" fmla="val 50000"/>
              <a:gd name="adj2" fmla="val 64296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90147" name="Group 70"/>
          <p:cNvGrpSpPr>
            <a:grpSpLocks/>
          </p:cNvGrpSpPr>
          <p:nvPr/>
        </p:nvGrpSpPr>
        <p:grpSpPr bwMode="auto">
          <a:xfrm rot="5422057" flipH="1">
            <a:off x="5174822" y="3907810"/>
            <a:ext cx="277197" cy="631913"/>
            <a:chOff x="2940" y="264"/>
            <a:chExt cx="300" cy="1452"/>
          </a:xfrm>
        </p:grpSpPr>
        <p:grpSp>
          <p:nvGrpSpPr>
            <p:cNvPr id="90175" name="Group 71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90178" name="Group 72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90180" name="Group 73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90183" name="Freeform 74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184" name="Freeform 75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181" name="Freeform 76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182" name="Freeform 77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0179" name="Line 78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0176" name="AutoShape 79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90177" name="Line 80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48" name="AutoShape 81"/>
          <p:cNvSpPr>
            <a:spLocks noChangeArrowheads="1"/>
          </p:cNvSpPr>
          <p:nvPr/>
        </p:nvSpPr>
        <p:spPr bwMode="auto">
          <a:xfrm rot="10800000" flipH="1">
            <a:off x="4521154" y="1120516"/>
            <a:ext cx="601459" cy="226134"/>
          </a:xfrm>
          <a:prstGeom prst="rightArrow">
            <a:avLst>
              <a:gd name="adj1" fmla="val 50000"/>
              <a:gd name="adj2" fmla="val 6429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90118" name="Group 254"/>
          <p:cNvGrpSpPr>
            <a:grpSpLocks/>
          </p:cNvGrpSpPr>
          <p:nvPr/>
        </p:nvGrpSpPr>
        <p:grpSpPr bwMode="auto">
          <a:xfrm rot="10986561" flipV="1">
            <a:off x="3095201" y="3676906"/>
            <a:ext cx="769937" cy="292100"/>
            <a:chOff x="4875" y="7237"/>
            <a:chExt cx="4230" cy="1883"/>
          </a:xfrm>
        </p:grpSpPr>
        <p:sp>
          <p:nvSpPr>
            <p:cNvPr id="90134" name="Arc 255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5" name="AutoShape 256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90120" name="Group 254"/>
          <p:cNvGrpSpPr>
            <a:grpSpLocks/>
          </p:cNvGrpSpPr>
          <p:nvPr/>
        </p:nvGrpSpPr>
        <p:grpSpPr bwMode="auto">
          <a:xfrm rot="11510889" flipV="1">
            <a:off x="2945976" y="3518113"/>
            <a:ext cx="769938" cy="292100"/>
            <a:chOff x="4875" y="7237"/>
            <a:chExt cx="4230" cy="1883"/>
          </a:xfrm>
        </p:grpSpPr>
        <p:sp>
          <p:nvSpPr>
            <p:cNvPr id="90132" name="Arc 255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3" name="AutoShape 256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5" name="Text Box 145"/>
          <p:cNvSpPr txBox="1">
            <a:spLocks noChangeArrowheads="1"/>
          </p:cNvSpPr>
          <p:nvPr/>
        </p:nvSpPr>
        <p:spPr bwMode="auto">
          <a:xfrm>
            <a:off x="2779075" y="3964624"/>
            <a:ext cx="750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186" name="Text Box 145"/>
          <p:cNvSpPr txBox="1">
            <a:spLocks noChangeArrowheads="1"/>
          </p:cNvSpPr>
          <p:nvPr/>
        </p:nvSpPr>
        <p:spPr bwMode="auto">
          <a:xfrm>
            <a:off x="2459055" y="3656915"/>
            <a:ext cx="750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BC6CEE57-65CD-463C-A1F5-66DE18D9F727}"/>
              </a:ext>
            </a:extLst>
          </p:cNvPr>
          <p:cNvSpPr/>
          <p:nvPr/>
        </p:nvSpPr>
        <p:spPr bwMode="auto">
          <a:xfrm rot="9436471">
            <a:off x="1711705" y="2696602"/>
            <a:ext cx="1143529" cy="1064896"/>
          </a:xfrm>
          <a:prstGeom prst="arc">
            <a:avLst>
              <a:gd name="adj1" fmla="val 11497492"/>
              <a:gd name="adj2" fmla="val 973266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Bogen 85">
            <a:extLst>
              <a:ext uri="{FF2B5EF4-FFF2-40B4-BE49-F238E27FC236}">
                <a16:creationId xmlns:a16="http://schemas.microsoft.com/office/drawing/2014/main" id="{E186E663-8E3D-4E55-BBC0-0F37EB16BE9C}"/>
              </a:ext>
            </a:extLst>
          </p:cNvPr>
          <p:cNvSpPr/>
          <p:nvPr/>
        </p:nvSpPr>
        <p:spPr bwMode="auto">
          <a:xfrm rot="9436471">
            <a:off x="3514974" y="3215233"/>
            <a:ext cx="1143529" cy="1064896"/>
          </a:xfrm>
          <a:prstGeom prst="arc">
            <a:avLst>
              <a:gd name="adj1" fmla="val 17858422"/>
              <a:gd name="adj2" fmla="val 209741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Bogen 86">
            <a:extLst>
              <a:ext uri="{FF2B5EF4-FFF2-40B4-BE49-F238E27FC236}">
                <a16:creationId xmlns:a16="http://schemas.microsoft.com/office/drawing/2014/main" id="{F3E16DBC-221C-4D9D-A400-4A6D392175E1}"/>
              </a:ext>
            </a:extLst>
          </p:cNvPr>
          <p:cNvSpPr/>
          <p:nvPr/>
        </p:nvSpPr>
        <p:spPr bwMode="auto">
          <a:xfrm rot="9436471">
            <a:off x="2833732" y="1253477"/>
            <a:ext cx="1143529" cy="1064896"/>
          </a:xfrm>
          <a:prstGeom prst="arc">
            <a:avLst>
              <a:gd name="adj1" fmla="val 1637472"/>
              <a:gd name="adj2" fmla="val 706403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4" name="Group 254">
            <a:extLst>
              <a:ext uri="{FF2B5EF4-FFF2-40B4-BE49-F238E27FC236}">
                <a16:creationId xmlns:a16="http://schemas.microsoft.com/office/drawing/2014/main" id="{2B7AF154-72CB-4E0A-ADD3-BA0B2E4664E0}"/>
              </a:ext>
            </a:extLst>
          </p:cNvPr>
          <p:cNvGrpSpPr>
            <a:grpSpLocks/>
          </p:cNvGrpSpPr>
          <p:nvPr/>
        </p:nvGrpSpPr>
        <p:grpSpPr bwMode="auto">
          <a:xfrm rot="7316672" flipH="1" flipV="1">
            <a:off x="2494435" y="2489939"/>
            <a:ext cx="769937" cy="292100"/>
            <a:chOff x="4875" y="7237"/>
            <a:chExt cx="4230" cy="1883"/>
          </a:xfrm>
        </p:grpSpPr>
        <p:sp>
          <p:nvSpPr>
            <p:cNvPr id="105" name="Arc 255">
              <a:extLst>
                <a:ext uri="{FF2B5EF4-FFF2-40B4-BE49-F238E27FC236}">
                  <a16:creationId xmlns:a16="http://schemas.microsoft.com/office/drawing/2014/main" id="{AC154B81-28D9-4F1B-8ED9-B1CA37B18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AutoShape 256">
              <a:extLst>
                <a:ext uri="{FF2B5EF4-FFF2-40B4-BE49-F238E27FC236}">
                  <a16:creationId xmlns:a16="http://schemas.microsoft.com/office/drawing/2014/main" id="{E1C85D3F-6C62-4A99-9ECA-DEB134EAC4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47" name="Text Box 101">
            <a:extLst>
              <a:ext uri="{FF2B5EF4-FFF2-40B4-BE49-F238E27FC236}">
                <a16:creationId xmlns:a16="http://schemas.microsoft.com/office/drawing/2014/main" id="{80B5F6D3-81FD-4BAE-B4A5-97E65A325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740" y="3878098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48" name="Oval 386">
            <a:extLst>
              <a:ext uri="{FF2B5EF4-FFF2-40B4-BE49-F238E27FC236}">
                <a16:creationId xmlns:a16="http://schemas.microsoft.com/office/drawing/2014/main" id="{3BB3C00A-F9B2-462D-9679-368524B70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418" y="3237943"/>
            <a:ext cx="1060309" cy="102658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49" name="Text Box 153">
            <a:extLst>
              <a:ext uri="{FF2B5EF4-FFF2-40B4-BE49-F238E27FC236}">
                <a16:creationId xmlns:a16="http://schemas.microsoft.com/office/drawing/2014/main" id="{86A8A740-E6E7-461E-AC2D-D3F316249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9678" y="1175344"/>
            <a:ext cx="2379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centered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0" name="Oval 386">
            <a:extLst>
              <a:ext uri="{FF2B5EF4-FFF2-40B4-BE49-F238E27FC236}">
                <a16:creationId xmlns:a16="http://schemas.microsoft.com/office/drawing/2014/main" id="{8D2C6F11-D74E-45E8-A751-1ADD21F4D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329" y="2703683"/>
            <a:ext cx="1060309" cy="102658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51" name="Oval 386">
            <a:extLst>
              <a:ext uri="{FF2B5EF4-FFF2-40B4-BE49-F238E27FC236}">
                <a16:creationId xmlns:a16="http://schemas.microsoft.com/office/drawing/2014/main" id="{AD2F36C1-8311-41AA-9EBA-5122A125E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270" y="1258463"/>
            <a:ext cx="1060309" cy="102658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52" name="Text Box 93">
            <a:extLst>
              <a:ext uri="{FF2B5EF4-FFF2-40B4-BE49-F238E27FC236}">
                <a16:creationId xmlns:a16="http://schemas.microsoft.com/office/drawing/2014/main" id="{51EDBB1C-6C1C-4EAE-B68A-ECE20976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9678" y="2054933"/>
            <a:ext cx="2959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de-DE" sz="1600" b="1" dirty="0">
                <a:solidFill>
                  <a:srgbClr val="0000FF"/>
                </a:solidFill>
              </a:rPr>
              <a:t>Lines between part rolls must be short and of recognizable length.</a:t>
            </a:r>
          </a:p>
        </p:txBody>
      </p:sp>
      <p:sp>
        <p:nvSpPr>
          <p:cNvPr id="153" name="Oval 106">
            <a:extLst>
              <a:ext uri="{FF2B5EF4-FFF2-40B4-BE49-F238E27FC236}">
                <a16:creationId xmlns:a16="http://schemas.microsoft.com/office/drawing/2014/main" id="{E6359388-20D6-4475-8245-8CB58958C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91" y="315380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54" name="Oval 106">
            <a:extLst>
              <a:ext uri="{FF2B5EF4-FFF2-40B4-BE49-F238E27FC236}">
                <a16:creationId xmlns:a16="http://schemas.microsoft.com/office/drawing/2014/main" id="{BCAB1C8E-4F71-4DC1-945D-7674C9529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832" y="27655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55" name="Oval 106">
            <a:extLst>
              <a:ext uri="{FF2B5EF4-FFF2-40B4-BE49-F238E27FC236}">
                <a16:creationId xmlns:a16="http://schemas.microsoft.com/office/drawing/2014/main" id="{21B460B7-4CE0-4ED5-ACD8-0420D7C1D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91" y="231610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56" name="Oval 106">
            <a:extLst>
              <a:ext uri="{FF2B5EF4-FFF2-40B4-BE49-F238E27FC236}">
                <a16:creationId xmlns:a16="http://schemas.microsoft.com/office/drawing/2014/main" id="{91F7BD32-E683-4A4A-82C8-4DD5B8A51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179" y="34908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57" name="Oval 106">
            <a:extLst>
              <a:ext uri="{FF2B5EF4-FFF2-40B4-BE49-F238E27FC236}">
                <a16:creationId xmlns:a16="http://schemas.microsoft.com/office/drawing/2014/main" id="{5F443842-7044-4C4B-9947-0B590ED0D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279" y="401161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58" name="Oval 106">
            <a:extLst>
              <a:ext uri="{FF2B5EF4-FFF2-40B4-BE49-F238E27FC236}">
                <a16:creationId xmlns:a16="http://schemas.microsoft.com/office/drawing/2014/main" id="{4960CF3E-7E2E-4DE0-81C1-86CD8BDE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812" y="41939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59" name="Oval 106">
            <a:extLst>
              <a:ext uri="{FF2B5EF4-FFF2-40B4-BE49-F238E27FC236}">
                <a16:creationId xmlns:a16="http://schemas.microsoft.com/office/drawing/2014/main" id="{8476F379-3F4A-4413-91BB-3B321A9ED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724" y="114468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0" name="Oval 106">
            <a:extLst>
              <a:ext uri="{FF2B5EF4-FFF2-40B4-BE49-F238E27FC236}">
                <a16:creationId xmlns:a16="http://schemas.microsoft.com/office/drawing/2014/main" id="{02DE5105-1B30-4942-86C0-DB7970D60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455" y="161469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527818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/>
      <p:bldP spid="1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81"/>
          <p:cNvSpPr txBox="1">
            <a:spLocks noChangeArrowheads="1"/>
          </p:cNvSpPr>
          <p:nvPr/>
        </p:nvSpPr>
        <p:spPr bwMode="auto">
          <a:xfrm>
            <a:off x="1408906" y="29610"/>
            <a:ext cx="7618413" cy="97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r>
              <a:rPr lang="en-US" sz="2000" b="1" dirty="0"/>
              <a:t>F-27.13 Inverted Golf Ball with quarter roll half roll integrated, 	 half roll integrated quarter roll</a:t>
            </a:r>
            <a:endParaRPr lang="de-DE" sz="2000" dirty="0"/>
          </a:p>
          <a:p>
            <a:pPr defTabSz="793750" eaLnBrk="0" hangingPunct="0">
              <a:lnSpc>
                <a:spcPct val="90000"/>
              </a:lnSpc>
            </a:pPr>
            <a:endParaRPr lang="en-GB" altLang="de-DE" sz="2000" dirty="0"/>
          </a:p>
        </p:txBody>
      </p:sp>
      <p:sp>
        <p:nvSpPr>
          <p:cNvPr id="92163" name="Text Box 97"/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F-27.13.01</a:t>
            </a:r>
          </a:p>
        </p:txBody>
      </p:sp>
      <p:sp>
        <p:nvSpPr>
          <p:cNvPr id="92164" name="Line 182"/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165" name="Text Box 359"/>
          <p:cNvSpPr txBox="1">
            <a:spLocks noChangeArrowheads="1"/>
          </p:cNvSpPr>
          <p:nvPr/>
        </p:nvSpPr>
        <p:spPr bwMode="auto">
          <a:xfrm>
            <a:off x="566343" y="5155451"/>
            <a:ext cx="81280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sz="1600" b="1" dirty="0"/>
              <a:t>From inverted, before </a:t>
            </a:r>
            <a:r>
              <a:rPr lang="en-US" sz="1600" b="1" dirty="0" err="1"/>
              <a:t>centre</a:t>
            </a:r>
            <a:r>
              <a:rPr lang="en-US" sz="1600" b="1" dirty="0"/>
              <a:t>, perform a ¼ roll into knife edge, perform a ⅛ knife edge loop into a 45° downline, perform a ¾ knife edge loop into a 45° knife-edge upline, while integrating two ½ rolls in opposite directions in the lower 180° part of the ¾ loop, perform a ⅛ knife-edge loop, perform a ¼ roll exit inverted.</a:t>
            </a:r>
            <a:endParaRPr lang="de-DE" sz="1600" b="1" dirty="0"/>
          </a:p>
        </p:txBody>
      </p:sp>
      <p:sp>
        <p:nvSpPr>
          <p:cNvPr id="152" name="Text Box 615">
            <a:extLst>
              <a:ext uri="{FF2B5EF4-FFF2-40B4-BE49-F238E27FC236}">
                <a16:creationId xmlns:a16="http://schemas.microsoft.com/office/drawing/2014/main" id="{33B55D41-9E08-49E5-B87C-E65583396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43" y="4065850"/>
            <a:ext cx="2200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50278ED-4E0C-424B-BEEC-133624277DB5}"/>
              </a:ext>
            </a:extLst>
          </p:cNvPr>
          <p:cNvCxnSpPr>
            <a:cxnSpLocks/>
          </p:cNvCxnSpPr>
          <p:nvPr/>
        </p:nvCxnSpPr>
        <p:spPr bwMode="auto">
          <a:xfrm flipV="1">
            <a:off x="4559232" y="1170539"/>
            <a:ext cx="8031" cy="33960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Line 545">
            <a:extLst>
              <a:ext uri="{FF2B5EF4-FFF2-40B4-BE49-F238E27FC236}">
                <a16:creationId xmlns:a16="http://schemas.microsoft.com/office/drawing/2014/main" id="{BFE4BCB6-A4CE-4712-8B04-A813F87607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9805" y="1573223"/>
            <a:ext cx="1485515" cy="14237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" name="Line 547">
            <a:extLst>
              <a:ext uri="{FF2B5EF4-FFF2-40B4-BE49-F238E27FC236}">
                <a16:creationId xmlns:a16="http://schemas.microsoft.com/office/drawing/2014/main" id="{963A6D9B-E698-47C2-8CCD-AA4A121E8530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3752765" y="1584604"/>
            <a:ext cx="1408742" cy="13138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" name="Arc 548">
            <a:extLst>
              <a:ext uri="{FF2B5EF4-FFF2-40B4-BE49-F238E27FC236}">
                <a16:creationId xmlns:a16="http://schemas.microsoft.com/office/drawing/2014/main" id="{57BAB19A-3158-497C-857A-228B01E50806}"/>
              </a:ext>
            </a:extLst>
          </p:cNvPr>
          <p:cNvSpPr>
            <a:spLocks/>
          </p:cNvSpPr>
          <p:nvPr/>
        </p:nvSpPr>
        <p:spPr bwMode="auto">
          <a:xfrm flipH="1" flipV="1">
            <a:off x="3761903" y="2932350"/>
            <a:ext cx="1559100" cy="1362134"/>
          </a:xfrm>
          <a:custGeom>
            <a:avLst/>
            <a:gdLst>
              <a:gd name="T0" fmla="*/ 8396939 w 43200"/>
              <a:gd name="T1" fmla="*/ 56594303 h 36552"/>
              <a:gd name="T2" fmla="*/ 53158218 w 43200"/>
              <a:gd name="T3" fmla="*/ 55100153 h 36552"/>
              <a:gd name="T4" fmla="*/ 30168596 w 43200"/>
              <a:gd name="T5" fmla="*/ 33443789 h 365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36552" fill="none" extrusionOk="0">
                <a:moveTo>
                  <a:pt x="6011" y="36552"/>
                </a:moveTo>
                <a:cubicBezTo>
                  <a:pt x="2154" y="32530"/>
                  <a:pt x="0" y="271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6724"/>
                  <a:pt x="41378" y="31681"/>
                  <a:pt x="38059" y="35586"/>
                </a:cubicBezTo>
              </a:path>
              <a:path w="43200" h="36552" stroke="0" extrusionOk="0">
                <a:moveTo>
                  <a:pt x="6011" y="36552"/>
                </a:moveTo>
                <a:cubicBezTo>
                  <a:pt x="2154" y="32530"/>
                  <a:pt x="0" y="271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6724"/>
                  <a:pt x="41378" y="31681"/>
                  <a:pt x="38059" y="35586"/>
                </a:cubicBezTo>
                <a:lnTo>
                  <a:pt x="21600" y="21600"/>
                </a:lnTo>
                <a:lnTo>
                  <a:pt x="6011" y="3655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" name="Arc 549">
            <a:extLst>
              <a:ext uri="{FF2B5EF4-FFF2-40B4-BE49-F238E27FC236}">
                <a16:creationId xmlns:a16="http://schemas.microsoft.com/office/drawing/2014/main" id="{8E4685C3-3D6F-4D37-9F95-8E210C833333}"/>
              </a:ext>
            </a:extLst>
          </p:cNvPr>
          <p:cNvSpPr>
            <a:spLocks/>
          </p:cNvSpPr>
          <p:nvPr/>
        </p:nvSpPr>
        <p:spPr bwMode="auto">
          <a:xfrm flipH="1">
            <a:off x="5406853" y="1388298"/>
            <a:ext cx="553427" cy="291671"/>
          </a:xfrm>
          <a:custGeom>
            <a:avLst/>
            <a:gdLst>
              <a:gd name="T0" fmla="*/ 0 w 20117"/>
              <a:gd name="T1" fmla="*/ 0 h 21600"/>
              <a:gd name="T2" fmla="*/ 16325986 w 20117"/>
              <a:gd name="T3" fmla="*/ 2792435 h 21600"/>
              <a:gd name="T4" fmla="*/ 0 w 20117"/>
              <a:gd name="T5" fmla="*/ 43911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17" h="21600" fill="none" extrusionOk="0">
                <a:moveTo>
                  <a:pt x="0" y="0"/>
                </a:moveTo>
                <a:cubicBezTo>
                  <a:pt x="8894" y="0"/>
                  <a:pt x="16879" y="5451"/>
                  <a:pt x="20117" y="13735"/>
                </a:cubicBezTo>
              </a:path>
              <a:path w="20117" h="21600" stroke="0" extrusionOk="0">
                <a:moveTo>
                  <a:pt x="0" y="0"/>
                </a:moveTo>
                <a:cubicBezTo>
                  <a:pt x="8894" y="0"/>
                  <a:pt x="16879" y="5451"/>
                  <a:pt x="20117" y="13735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1" name="Arc 550">
            <a:extLst>
              <a:ext uri="{FF2B5EF4-FFF2-40B4-BE49-F238E27FC236}">
                <a16:creationId xmlns:a16="http://schemas.microsoft.com/office/drawing/2014/main" id="{BD757F70-6533-4AAD-AEB0-B9F633E6FB58}"/>
              </a:ext>
            </a:extLst>
          </p:cNvPr>
          <p:cNvSpPr>
            <a:spLocks/>
          </p:cNvSpPr>
          <p:nvPr/>
        </p:nvSpPr>
        <p:spPr bwMode="auto">
          <a:xfrm>
            <a:off x="3231472" y="1334173"/>
            <a:ext cx="565691" cy="293174"/>
          </a:xfrm>
          <a:custGeom>
            <a:avLst/>
            <a:gdLst>
              <a:gd name="T0" fmla="*/ 0 w 20575"/>
              <a:gd name="T1" fmla="*/ 0 h 21600"/>
              <a:gd name="T2" fmla="*/ 16677833 w 20575"/>
              <a:gd name="T3" fmla="*/ 3086047 h 21600"/>
              <a:gd name="T4" fmla="*/ 0 w 20575"/>
              <a:gd name="T5" fmla="*/ 443651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75" h="21600" fill="none" extrusionOk="0">
                <a:moveTo>
                  <a:pt x="0" y="0"/>
                </a:moveTo>
                <a:cubicBezTo>
                  <a:pt x="9396" y="0"/>
                  <a:pt x="17714" y="6074"/>
                  <a:pt x="20574" y="15025"/>
                </a:cubicBezTo>
              </a:path>
              <a:path w="20575" h="21600" stroke="0" extrusionOk="0">
                <a:moveTo>
                  <a:pt x="0" y="0"/>
                </a:moveTo>
                <a:cubicBezTo>
                  <a:pt x="9396" y="0"/>
                  <a:pt x="17714" y="6074"/>
                  <a:pt x="20574" y="15025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2" name="Group 553">
            <a:extLst>
              <a:ext uri="{FF2B5EF4-FFF2-40B4-BE49-F238E27FC236}">
                <a16:creationId xmlns:a16="http://schemas.microsoft.com/office/drawing/2014/main" id="{2602F88C-0ADD-4DF0-B72F-3C772902186F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1818537" y="1051112"/>
            <a:ext cx="306706" cy="502837"/>
            <a:chOff x="2820" y="264"/>
            <a:chExt cx="420" cy="1452"/>
          </a:xfrm>
        </p:grpSpPr>
        <p:sp>
          <p:nvSpPr>
            <p:cNvPr id="93" name="Line 554">
              <a:extLst>
                <a:ext uri="{FF2B5EF4-FFF2-40B4-BE49-F238E27FC236}">
                  <a16:creationId xmlns:a16="http://schemas.microsoft.com/office/drawing/2014/main" id="{9491C544-A768-455C-B350-6FCFC1C27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" name="Group 555">
              <a:extLst>
                <a:ext uri="{FF2B5EF4-FFF2-40B4-BE49-F238E27FC236}">
                  <a16:creationId xmlns:a16="http://schemas.microsoft.com/office/drawing/2014/main" id="{B1894FFD-1816-45DA-B67A-A5C05159B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5" name="Group 556">
                <a:extLst>
                  <a:ext uri="{FF2B5EF4-FFF2-40B4-BE49-F238E27FC236}">
                    <a16:creationId xmlns:a16="http://schemas.microsoft.com/office/drawing/2014/main" id="{A3BAA30C-F5E9-4F1E-B5D5-90FD9F51E5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8" name="Group 557">
                  <a:extLst>
                    <a:ext uri="{FF2B5EF4-FFF2-40B4-BE49-F238E27FC236}">
                      <a16:creationId xmlns:a16="http://schemas.microsoft.com/office/drawing/2014/main" id="{8649CBB7-4650-4FF8-9532-AAE6EF9B4E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0" name="Group 558">
                    <a:extLst>
                      <a:ext uri="{FF2B5EF4-FFF2-40B4-BE49-F238E27FC236}">
                        <a16:creationId xmlns:a16="http://schemas.microsoft.com/office/drawing/2014/main" id="{AF181F01-5A90-4FFA-A8B3-9014F85CBE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3" name="Freeform 559">
                      <a:extLst>
                        <a:ext uri="{FF2B5EF4-FFF2-40B4-BE49-F238E27FC236}">
                          <a16:creationId xmlns:a16="http://schemas.microsoft.com/office/drawing/2014/main" id="{DE94FCF5-6C7A-4825-9969-DAFB6057B5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4" name="Freeform 560">
                      <a:extLst>
                        <a:ext uri="{FF2B5EF4-FFF2-40B4-BE49-F238E27FC236}">
                          <a16:creationId xmlns:a16="http://schemas.microsoft.com/office/drawing/2014/main" id="{5C4FD0E9-DAE4-4CC6-9844-9B0F78F490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1" name="Freeform 561">
                    <a:extLst>
                      <a:ext uri="{FF2B5EF4-FFF2-40B4-BE49-F238E27FC236}">
                        <a16:creationId xmlns:a16="http://schemas.microsoft.com/office/drawing/2014/main" id="{ABE45ED0-B776-49E4-9E19-DD090E887B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2" name="Freeform 562">
                    <a:extLst>
                      <a:ext uri="{FF2B5EF4-FFF2-40B4-BE49-F238E27FC236}">
                        <a16:creationId xmlns:a16="http://schemas.microsoft.com/office/drawing/2014/main" id="{5DB320C0-3AF9-4676-B36D-B2231267D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9" name="Line 563">
                  <a:extLst>
                    <a:ext uri="{FF2B5EF4-FFF2-40B4-BE49-F238E27FC236}">
                      <a16:creationId xmlns:a16="http://schemas.microsoft.com/office/drawing/2014/main" id="{F80A1515-A611-4877-8E99-8C4610274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6" name="AutoShape 564">
                <a:extLst>
                  <a:ext uri="{FF2B5EF4-FFF2-40B4-BE49-F238E27FC236}">
                    <a16:creationId xmlns:a16="http://schemas.microsoft.com/office/drawing/2014/main" id="{6EFA62AA-6845-442E-97A6-A8393EF73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7" name="Line 565">
                <a:extLst>
                  <a:ext uri="{FF2B5EF4-FFF2-40B4-BE49-F238E27FC236}">
                    <a16:creationId xmlns:a16="http://schemas.microsoft.com/office/drawing/2014/main" id="{544F9064-D830-4F14-A41F-403AE0198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5" name="AutoShape 566">
            <a:extLst>
              <a:ext uri="{FF2B5EF4-FFF2-40B4-BE49-F238E27FC236}">
                <a16:creationId xmlns:a16="http://schemas.microsoft.com/office/drawing/2014/main" id="{5C8206AA-AF59-4154-A95B-67752AEE177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92179" y="1260932"/>
            <a:ext cx="478308" cy="178911"/>
          </a:xfrm>
          <a:prstGeom prst="rightArrow">
            <a:avLst>
              <a:gd name="adj1" fmla="val 50000"/>
              <a:gd name="adj2" fmla="val 6554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06" name="Group 567">
            <a:extLst>
              <a:ext uri="{FF2B5EF4-FFF2-40B4-BE49-F238E27FC236}">
                <a16:creationId xmlns:a16="http://schemas.microsoft.com/office/drawing/2014/main" id="{A090DD02-2531-4B24-B676-57BEC8A62E16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7099032" y="1110907"/>
            <a:ext cx="308209" cy="502837"/>
            <a:chOff x="2820" y="264"/>
            <a:chExt cx="420" cy="1452"/>
          </a:xfrm>
        </p:grpSpPr>
        <p:sp>
          <p:nvSpPr>
            <p:cNvPr id="107" name="Line 568">
              <a:extLst>
                <a:ext uri="{FF2B5EF4-FFF2-40B4-BE49-F238E27FC236}">
                  <a16:creationId xmlns:a16="http://schemas.microsoft.com/office/drawing/2014/main" id="{C083106E-9840-4973-A587-407B95CF1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8" name="Group 569">
              <a:extLst>
                <a:ext uri="{FF2B5EF4-FFF2-40B4-BE49-F238E27FC236}">
                  <a16:creationId xmlns:a16="http://schemas.microsoft.com/office/drawing/2014/main" id="{EA1F3BB9-FDA0-4AB0-A7FD-924755EB2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9" name="Group 570">
                <a:extLst>
                  <a:ext uri="{FF2B5EF4-FFF2-40B4-BE49-F238E27FC236}">
                    <a16:creationId xmlns:a16="http://schemas.microsoft.com/office/drawing/2014/main" id="{35B4360A-7EA2-4698-A3A7-884CAD3705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2" name="Group 571">
                  <a:extLst>
                    <a:ext uri="{FF2B5EF4-FFF2-40B4-BE49-F238E27FC236}">
                      <a16:creationId xmlns:a16="http://schemas.microsoft.com/office/drawing/2014/main" id="{AFAE97D0-AD13-41C5-B03C-B343EE349C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4" name="Group 572">
                    <a:extLst>
                      <a:ext uri="{FF2B5EF4-FFF2-40B4-BE49-F238E27FC236}">
                        <a16:creationId xmlns:a16="http://schemas.microsoft.com/office/drawing/2014/main" id="{5221A775-C884-4014-901F-4AB363AA57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7" name="Freeform 573">
                      <a:extLst>
                        <a:ext uri="{FF2B5EF4-FFF2-40B4-BE49-F238E27FC236}">
                          <a16:creationId xmlns:a16="http://schemas.microsoft.com/office/drawing/2014/main" id="{2C1FF290-75BD-49CB-86F6-9C003A3C14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8" name="Freeform 574">
                      <a:extLst>
                        <a:ext uri="{FF2B5EF4-FFF2-40B4-BE49-F238E27FC236}">
                          <a16:creationId xmlns:a16="http://schemas.microsoft.com/office/drawing/2014/main" id="{038FAD54-2AE2-4B62-A032-A7763E1B28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5" name="Freeform 575">
                    <a:extLst>
                      <a:ext uri="{FF2B5EF4-FFF2-40B4-BE49-F238E27FC236}">
                        <a16:creationId xmlns:a16="http://schemas.microsoft.com/office/drawing/2014/main" id="{46BB55EE-1259-46B0-B7E4-DC81182126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6" name="Freeform 576">
                    <a:extLst>
                      <a:ext uri="{FF2B5EF4-FFF2-40B4-BE49-F238E27FC236}">
                        <a16:creationId xmlns:a16="http://schemas.microsoft.com/office/drawing/2014/main" id="{42DC3733-AD13-4103-A1E5-0D5DABE5D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3" name="Line 577">
                  <a:extLst>
                    <a:ext uri="{FF2B5EF4-FFF2-40B4-BE49-F238E27FC236}">
                      <a16:creationId xmlns:a16="http://schemas.microsoft.com/office/drawing/2014/main" id="{18DB8FF7-82D0-41DC-9AD8-D3FBD50543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0" name="AutoShape 578">
                <a:extLst>
                  <a:ext uri="{FF2B5EF4-FFF2-40B4-BE49-F238E27FC236}">
                    <a16:creationId xmlns:a16="http://schemas.microsoft.com/office/drawing/2014/main" id="{FF59EF07-8D33-41EE-A410-8E11B3FF4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1" name="Line 579">
                <a:extLst>
                  <a:ext uri="{FF2B5EF4-FFF2-40B4-BE49-F238E27FC236}">
                    <a16:creationId xmlns:a16="http://schemas.microsoft.com/office/drawing/2014/main" id="{F43C6A27-F856-4F78-835B-D5B633267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3" name="Line 594">
            <a:extLst>
              <a:ext uri="{FF2B5EF4-FFF2-40B4-BE49-F238E27FC236}">
                <a16:creationId xmlns:a16="http://schemas.microsoft.com/office/drawing/2014/main" id="{B34A51B7-210B-4A88-BD36-986B5343E2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9232" y="3532231"/>
            <a:ext cx="25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Line 595">
            <a:extLst>
              <a:ext uri="{FF2B5EF4-FFF2-40B4-BE49-F238E27FC236}">
                <a16:creationId xmlns:a16="http://schemas.microsoft.com/office/drawing/2014/main" id="{0A408934-88EC-4092-BAAD-743D318880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3170" y="3544259"/>
            <a:ext cx="25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9" name="Group 609">
            <a:extLst>
              <a:ext uri="{FF2B5EF4-FFF2-40B4-BE49-F238E27FC236}">
                <a16:creationId xmlns:a16="http://schemas.microsoft.com/office/drawing/2014/main" id="{9698BD12-6289-41F5-B6B9-FDED299B17BB}"/>
              </a:ext>
            </a:extLst>
          </p:cNvPr>
          <p:cNvGrpSpPr>
            <a:grpSpLocks/>
          </p:cNvGrpSpPr>
          <p:nvPr/>
        </p:nvGrpSpPr>
        <p:grpSpPr bwMode="auto">
          <a:xfrm rot="4548990" flipV="1">
            <a:off x="4850371" y="3786600"/>
            <a:ext cx="663025" cy="246820"/>
            <a:chOff x="4875" y="7237"/>
            <a:chExt cx="4230" cy="1883"/>
          </a:xfrm>
        </p:grpSpPr>
        <p:sp>
          <p:nvSpPr>
            <p:cNvPr id="150" name="Arc 610">
              <a:extLst>
                <a:ext uri="{FF2B5EF4-FFF2-40B4-BE49-F238E27FC236}">
                  <a16:creationId xmlns:a16="http://schemas.microsoft.com/office/drawing/2014/main" id="{5D01609B-08D1-485B-AF42-114101B07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1" name="AutoShape 611">
              <a:extLst>
                <a:ext uri="{FF2B5EF4-FFF2-40B4-BE49-F238E27FC236}">
                  <a16:creationId xmlns:a16="http://schemas.microsoft.com/office/drawing/2014/main" id="{D5D6E30A-1DB6-4339-BB7F-A17FA05BB1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pic>
        <p:nvPicPr>
          <p:cNvPr id="179" name="Picture 616" descr="messerflugflieger2">
            <a:extLst>
              <a:ext uri="{FF2B5EF4-FFF2-40B4-BE49-F238E27FC236}">
                <a16:creationId xmlns:a16="http://schemas.microsoft.com/office/drawing/2014/main" id="{5A67DFD1-95AC-4BBE-8D53-EC3D542F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0861">
            <a:off x="4627577" y="1250773"/>
            <a:ext cx="1114425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8AE3995-18CF-4498-9E63-C89949C55A6F}"/>
              </a:ext>
            </a:extLst>
          </p:cNvPr>
          <p:cNvCxnSpPr/>
          <p:nvPr/>
        </p:nvCxnSpPr>
        <p:spPr bwMode="auto">
          <a:xfrm>
            <a:off x="5960280" y="1386821"/>
            <a:ext cx="5995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7" name="Picture 616" descr="messerflugflieger2">
            <a:extLst>
              <a:ext uri="{FF2B5EF4-FFF2-40B4-BE49-F238E27FC236}">
                <a16:creationId xmlns:a16="http://schemas.microsoft.com/office/drawing/2014/main" id="{40793BF2-179C-420F-B850-4C7DB225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3043" y="818080"/>
            <a:ext cx="1114425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0" name="Group 609">
            <a:extLst>
              <a:ext uri="{FF2B5EF4-FFF2-40B4-BE49-F238E27FC236}">
                <a16:creationId xmlns:a16="http://schemas.microsoft.com/office/drawing/2014/main" id="{035D9747-1AE8-4B42-A0B7-C9E94273CB5F}"/>
              </a:ext>
            </a:extLst>
          </p:cNvPr>
          <p:cNvGrpSpPr>
            <a:grpSpLocks/>
          </p:cNvGrpSpPr>
          <p:nvPr/>
        </p:nvGrpSpPr>
        <p:grpSpPr bwMode="auto">
          <a:xfrm rot="14078236" flipH="1" flipV="1">
            <a:off x="5837193" y="1226876"/>
            <a:ext cx="663025" cy="246820"/>
            <a:chOff x="4875" y="7237"/>
            <a:chExt cx="4230" cy="1883"/>
          </a:xfrm>
        </p:grpSpPr>
        <p:sp>
          <p:nvSpPr>
            <p:cNvPr id="181" name="Arc 610">
              <a:extLst>
                <a:ext uri="{FF2B5EF4-FFF2-40B4-BE49-F238E27FC236}">
                  <a16:creationId xmlns:a16="http://schemas.microsoft.com/office/drawing/2014/main" id="{84385EC3-B9A0-42B3-851B-6A761E685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" name="AutoShape 611">
              <a:extLst>
                <a:ext uri="{FF2B5EF4-FFF2-40B4-BE49-F238E27FC236}">
                  <a16:creationId xmlns:a16="http://schemas.microsoft.com/office/drawing/2014/main" id="{44FDF71A-7471-46AA-A147-AAA43C9BC3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19" name="AutoShape 580">
            <a:extLst>
              <a:ext uri="{FF2B5EF4-FFF2-40B4-BE49-F238E27FC236}">
                <a16:creationId xmlns:a16="http://schemas.microsoft.com/office/drawing/2014/main" id="{E5E4CB18-68DA-4B2E-B13B-0B2F017AAB4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56801" y="1288012"/>
            <a:ext cx="478308" cy="178911"/>
          </a:xfrm>
          <a:prstGeom prst="rightArrow">
            <a:avLst>
              <a:gd name="adj1" fmla="val 50000"/>
              <a:gd name="adj2" fmla="val 6554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83" name="Group 609">
            <a:extLst>
              <a:ext uri="{FF2B5EF4-FFF2-40B4-BE49-F238E27FC236}">
                <a16:creationId xmlns:a16="http://schemas.microsoft.com/office/drawing/2014/main" id="{1DCB9898-4ECB-443B-B45B-16A4A5522E2A}"/>
              </a:ext>
            </a:extLst>
          </p:cNvPr>
          <p:cNvGrpSpPr>
            <a:grpSpLocks/>
          </p:cNvGrpSpPr>
          <p:nvPr/>
        </p:nvGrpSpPr>
        <p:grpSpPr bwMode="auto">
          <a:xfrm rot="5107106" flipH="1" flipV="1">
            <a:off x="3861455" y="4117849"/>
            <a:ext cx="663025" cy="246820"/>
            <a:chOff x="4875" y="7237"/>
            <a:chExt cx="4230" cy="1883"/>
          </a:xfrm>
        </p:grpSpPr>
        <p:sp>
          <p:nvSpPr>
            <p:cNvPr id="184" name="Arc 610">
              <a:extLst>
                <a:ext uri="{FF2B5EF4-FFF2-40B4-BE49-F238E27FC236}">
                  <a16:creationId xmlns:a16="http://schemas.microsoft.com/office/drawing/2014/main" id="{BF77D5F5-B223-4470-B755-354A6865B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611">
              <a:extLst>
                <a:ext uri="{FF2B5EF4-FFF2-40B4-BE49-F238E27FC236}">
                  <a16:creationId xmlns:a16="http://schemas.microsoft.com/office/drawing/2014/main" id="{7E854395-7C81-424D-AA11-2A82C50715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6" name="Line 595">
            <a:extLst>
              <a:ext uri="{FF2B5EF4-FFF2-40B4-BE49-F238E27FC236}">
                <a16:creationId xmlns:a16="http://schemas.microsoft.com/office/drawing/2014/main" id="{692D6A05-19EC-4601-A455-D3EE769D153C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4439001" y="4273082"/>
            <a:ext cx="25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88" name="Picture 616" descr="messerflugflieger2">
            <a:extLst>
              <a:ext uri="{FF2B5EF4-FFF2-40B4-BE49-F238E27FC236}">
                <a16:creationId xmlns:a16="http://schemas.microsoft.com/office/drawing/2014/main" id="{993984F7-657C-44AF-BCA0-1D2154CFB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6906">
            <a:off x="3557620" y="1314688"/>
            <a:ext cx="1114425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" name="Picture 616" descr="messerflugflieger2">
            <a:extLst>
              <a:ext uri="{FF2B5EF4-FFF2-40B4-BE49-F238E27FC236}">
                <a16:creationId xmlns:a16="http://schemas.microsoft.com/office/drawing/2014/main" id="{6288C2DB-35A1-4778-8B01-140C8AD1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0363">
            <a:off x="4444911" y="2282777"/>
            <a:ext cx="1114425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Picture 616" descr="messerflugflieger2">
            <a:extLst>
              <a:ext uri="{FF2B5EF4-FFF2-40B4-BE49-F238E27FC236}">
                <a16:creationId xmlns:a16="http://schemas.microsoft.com/office/drawing/2014/main" id="{9B6B575E-5180-4D81-868B-C20FFE20E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0861">
            <a:off x="3573096" y="2287631"/>
            <a:ext cx="1114425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1" name="Group 448">
            <a:extLst>
              <a:ext uri="{FF2B5EF4-FFF2-40B4-BE49-F238E27FC236}">
                <a16:creationId xmlns:a16="http://schemas.microsoft.com/office/drawing/2014/main" id="{06C805A2-34DE-4F0F-A880-4640DFC50DB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252480" y="3990954"/>
            <a:ext cx="709613" cy="608012"/>
            <a:chOff x="4545" y="394"/>
            <a:chExt cx="392" cy="361"/>
          </a:xfrm>
        </p:grpSpPr>
        <p:sp>
          <p:nvSpPr>
            <p:cNvPr id="192" name="AutoShape 449">
              <a:extLst>
                <a:ext uri="{FF2B5EF4-FFF2-40B4-BE49-F238E27FC236}">
                  <a16:creationId xmlns:a16="http://schemas.microsoft.com/office/drawing/2014/main" id="{0F227512-3185-4865-A2F4-45D2F3600C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3" name="Freeform 450">
              <a:extLst>
                <a:ext uri="{FF2B5EF4-FFF2-40B4-BE49-F238E27FC236}">
                  <a16:creationId xmlns:a16="http://schemas.microsoft.com/office/drawing/2014/main" id="{0E4D0D8B-E2F7-4AD3-ABD0-4C88345C862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" name="Freeform 451">
              <a:extLst>
                <a:ext uri="{FF2B5EF4-FFF2-40B4-BE49-F238E27FC236}">
                  <a16:creationId xmlns:a16="http://schemas.microsoft.com/office/drawing/2014/main" id="{348691FD-F5C9-4723-BDFD-EDD1E595438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Freeform 452">
              <a:extLst>
                <a:ext uri="{FF2B5EF4-FFF2-40B4-BE49-F238E27FC236}">
                  <a16:creationId xmlns:a16="http://schemas.microsoft.com/office/drawing/2014/main" id="{A76E43F3-DB5E-4DB8-BC97-062C2B81EA1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Freeform 453">
              <a:extLst>
                <a:ext uri="{FF2B5EF4-FFF2-40B4-BE49-F238E27FC236}">
                  <a16:creationId xmlns:a16="http://schemas.microsoft.com/office/drawing/2014/main" id="{2F28138D-C37D-4629-852C-518219398FE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7" name="Freeform 454">
              <a:extLst>
                <a:ext uri="{FF2B5EF4-FFF2-40B4-BE49-F238E27FC236}">
                  <a16:creationId xmlns:a16="http://schemas.microsoft.com/office/drawing/2014/main" id="{A7BC089F-107C-416F-8DFC-37B6C3DD9BC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8" name="Line 455">
              <a:extLst>
                <a:ext uri="{FF2B5EF4-FFF2-40B4-BE49-F238E27FC236}">
                  <a16:creationId xmlns:a16="http://schemas.microsoft.com/office/drawing/2014/main" id="{1EE125A7-0C68-471D-9855-DBB070504D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9" name="Text Box 615">
            <a:extLst>
              <a:ext uri="{FF2B5EF4-FFF2-40B4-BE49-F238E27FC236}">
                <a16:creationId xmlns:a16="http://schemas.microsoft.com/office/drawing/2014/main" id="{0834F683-00EB-411D-A882-63DD7FAEB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592" y="4019479"/>
            <a:ext cx="2200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F52EC78-29ED-4D60-BA4E-525FF734C287}"/>
              </a:ext>
            </a:extLst>
          </p:cNvPr>
          <p:cNvCxnSpPr>
            <a:cxnSpLocks/>
            <a:endCxn id="91" idx="0"/>
          </p:cNvCxnSpPr>
          <p:nvPr/>
        </p:nvCxnSpPr>
        <p:spPr bwMode="auto">
          <a:xfrm flipV="1">
            <a:off x="2734790" y="1334173"/>
            <a:ext cx="496682" cy="7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0" name="Group 609">
            <a:extLst>
              <a:ext uri="{FF2B5EF4-FFF2-40B4-BE49-F238E27FC236}">
                <a16:creationId xmlns:a16="http://schemas.microsoft.com/office/drawing/2014/main" id="{4E988C35-DA3F-493D-9424-5728F794C612}"/>
              </a:ext>
            </a:extLst>
          </p:cNvPr>
          <p:cNvGrpSpPr>
            <a:grpSpLocks/>
          </p:cNvGrpSpPr>
          <p:nvPr/>
        </p:nvGrpSpPr>
        <p:grpSpPr bwMode="auto">
          <a:xfrm rot="7521764" flipH="1">
            <a:off x="2342110" y="1251121"/>
            <a:ext cx="663025" cy="246820"/>
            <a:chOff x="4875" y="7237"/>
            <a:chExt cx="4230" cy="1883"/>
          </a:xfrm>
        </p:grpSpPr>
        <p:sp>
          <p:nvSpPr>
            <p:cNvPr id="201" name="Arc 610">
              <a:extLst>
                <a:ext uri="{FF2B5EF4-FFF2-40B4-BE49-F238E27FC236}">
                  <a16:creationId xmlns:a16="http://schemas.microsoft.com/office/drawing/2014/main" id="{62C239CE-081F-4FBD-A990-C9EE09BB4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2" name="AutoShape 611">
              <a:extLst>
                <a:ext uri="{FF2B5EF4-FFF2-40B4-BE49-F238E27FC236}">
                  <a16:creationId xmlns:a16="http://schemas.microsoft.com/office/drawing/2014/main" id="{EF3FD575-7648-4CE1-9DBA-FD476FE784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03" name="Text Box 615">
            <a:extLst>
              <a:ext uri="{FF2B5EF4-FFF2-40B4-BE49-F238E27FC236}">
                <a16:creationId xmlns:a16="http://schemas.microsoft.com/office/drawing/2014/main" id="{98661408-6A35-4E31-BA33-5D3C5993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127" y="1746221"/>
            <a:ext cx="746247" cy="2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204" name="Text Box 615">
            <a:extLst>
              <a:ext uri="{FF2B5EF4-FFF2-40B4-BE49-F238E27FC236}">
                <a16:creationId xmlns:a16="http://schemas.microsoft.com/office/drawing/2014/main" id="{582FA78D-EC03-4214-8D7C-190A2826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186" y="795851"/>
            <a:ext cx="746247" cy="2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pic>
        <p:nvPicPr>
          <p:cNvPr id="187" name="Picture 616" descr="messerflugflieger2">
            <a:extLst>
              <a:ext uri="{FF2B5EF4-FFF2-40B4-BE49-F238E27FC236}">
                <a16:creationId xmlns:a16="http://schemas.microsoft.com/office/drawing/2014/main" id="{199572CE-7DA3-4FB9-A9F1-731D8396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2419" y="768008"/>
            <a:ext cx="1114425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99" grpId="0"/>
      <p:bldP spid="203" grpId="0"/>
      <p:bldP spid="20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81"/>
          <p:cNvSpPr txBox="1">
            <a:spLocks noChangeArrowheads="1"/>
          </p:cNvSpPr>
          <p:nvPr/>
        </p:nvSpPr>
        <p:spPr bwMode="auto">
          <a:xfrm>
            <a:off x="1408906" y="29610"/>
            <a:ext cx="7618413" cy="97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r>
              <a:rPr lang="en-US" sz="2000" b="1" dirty="0"/>
              <a:t>F-27.13 Inverted Golf Ball with quarter roll half roll integrated, 	 half roll integrated quarter roll</a:t>
            </a:r>
            <a:endParaRPr lang="de-DE" sz="2000" dirty="0"/>
          </a:p>
          <a:p>
            <a:pPr defTabSz="793750" eaLnBrk="0" hangingPunct="0">
              <a:lnSpc>
                <a:spcPct val="90000"/>
              </a:lnSpc>
            </a:pPr>
            <a:endParaRPr lang="en-GB" altLang="de-DE" sz="2000" dirty="0"/>
          </a:p>
        </p:txBody>
      </p:sp>
      <p:sp>
        <p:nvSpPr>
          <p:cNvPr id="92163" name="Text Box 97"/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F-27.13.02</a:t>
            </a:r>
          </a:p>
        </p:txBody>
      </p:sp>
      <p:sp>
        <p:nvSpPr>
          <p:cNvPr id="92164" name="Line 182"/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2" name="Text Box 615">
            <a:extLst>
              <a:ext uri="{FF2B5EF4-FFF2-40B4-BE49-F238E27FC236}">
                <a16:creationId xmlns:a16="http://schemas.microsoft.com/office/drawing/2014/main" id="{33B55D41-9E08-49E5-B87C-E65583396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43" y="4065850"/>
            <a:ext cx="2200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50278ED-4E0C-424B-BEEC-133624277DB5}"/>
              </a:ext>
            </a:extLst>
          </p:cNvPr>
          <p:cNvCxnSpPr>
            <a:cxnSpLocks/>
          </p:cNvCxnSpPr>
          <p:nvPr/>
        </p:nvCxnSpPr>
        <p:spPr bwMode="auto">
          <a:xfrm flipV="1">
            <a:off x="4559232" y="1170539"/>
            <a:ext cx="8031" cy="33960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Line 545">
            <a:extLst>
              <a:ext uri="{FF2B5EF4-FFF2-40B4-BE49-F238E27FC236}">
                <a16:creationId xmlns:a16="http://schemas.microsoft.com/office/drawing/2014/main" id="{BFE4BCB6-A4CE-4712-8B04-A813F87607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9805" y="1573223"/>
            <a:ext cx="1485515" cy="14237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" name="Line 547">
            <a:extLst>
              <a:ext uri="{FF2B5EF4-FFF2-40B4-BE49-F238E27FC236}">
                <a16:creationId xmlns:a16="http://schemas.microsoft.com/office/drawing/2014/main" id="{963A6D9B-E698-47C2-8CCD-AA4A121E8530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3752765" y="1584604"/>
            <a:ext cx="1408742" cy="13138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" name="Arc 548">
            <a:extLst>
              <a:ext uri="{FF2B5EF4-FFF2-40B4-BE49-F238E27FC236}">
                <a16:creationId xmlns:a16="http://schemas.microsoft.com/office/drawing/2014/main" id="{57BAB19A-3158-497C-857A-228B01E50806}"/>
              </a:ext>
            </a:extLst>
          </p:cNvPr>
          <p:cNvSpPr>
            <a:spLocks/>
          </p:cNvSpPr>
          <p:nvPr/>
        </p:nvSpPr>
        <p:spPr bwMode="auto">
          <a:xfrm flipH="1" flipV="1">
            <a:off x="3761903" y="2932350"/>
            <a:ext cx="1559100" cy="1362134"/>
          </a:xfrm>
          <a:custGeom>
            <a:avLst/>
            <a:gdLst>
              <a:gd name="T0" fmla="*/ 8396939 w 43200"/>
              <a:gd name="T1" fmla="*/ 56594303 h 36552"/>
              <a:gd name="T2" fmla="*/ 53158218 w 43200"/>
              <a:gd name="T3" fmla="*/ 55100153 h 36552"/>
              <a:gd name="T4" fmla="*/ 30168596 w 43200"/>
              <a:gd name="T5" fmla="*/ 33443789 h 365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36552" fill="none" extrusionOk="0">
                <a:moveTo>
                  <a:pt x="6011" y="36552"/>
                </a:moveTo>
                <a:cubicBezTo>
                  <a:pt x="2154" y="32530"/>
                  <a:pt x="0" y="271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6724"/>
                  <a:pt x="41378" y="31681"/>
                  <a:pt x="38059" y="35586"/>
                </a:cubicBezTo>
              </a:path>
              <a:path w="43200" h="36552" stroke="0" extrusionOk="0">
                <a:moveTo>
                  <a:pt x="6011" y="36552"/>
                </a:moveTo>
                <a:cubicBezTo>
                  <a:pt x="2154" y="32530"/>
                  <a:pt x="0" y="271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6724"/>
                  <a:pt x="41378" y="31681"/>
                  <a:pt x="38059" y="35586"/>
                </a:cubicBezTo>
                <a:lnTo>
                  <a:pt x="21600" y="21600"/>
                </a:lnTo>
                <a:lnTo>
                  <a:pt x="6011" y="3655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" name="Arc 549">
            <a:extLst>
              <a:ext uri="{FF2B5EF4-FFF2-40B4-BE49-F238E27FC236}">
                <a16:creationId xmlns:a16="http://schemas.microsoft.com/office/drawing/2014/main" id="{8E4685C3-3D6F-4D37-9F95-8E210C833333}"/>
              </a:ext>
            </a:extLst>
          </p:cNvPr>
          <p:cNvSpPr>
            <a:spLocks/>
          </p:cNvSpPr>
          <p:nvPr/>
        </p:nvSpPr>
        <p:spPr bwMode="auto">
          <a:xfrm flipH="1">
            <a:off x="5406853" y="1388298"/>
            <a:ext cx="553427" cy="291671"/>
          </a:xfrm>
          <a:custGeom>
            <a:avLst/>
            <a:gdLst>
              <a:gd name="T0" fmla="*/ 0 w 20117"/>
              <a:gd name="T1" fmla="*/ 0 h 21600"/>
              <a:gd name="T2" fmla="*/ 16325986 w 20117"/>
              <a:gd name="T3" fmla="*/ 2792435 h 21600"/>
              <a:gd name="T4" fmla="*/ 0 w 20117"/>
              <a:gd name="T5" fmla="*/ 43911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17" h="21600" fill="none" extrusionOk="0">
                <a:moveTo>
                  <a:pt x="0" y="0"/>
                </a:moveTo>
                <a:cubicBezTo>
                  <a:pt x="8894" y="0"/>
                  <a:pt x="16879" y="5451"/>
                  <a:pt x="20117" y="13735"/>
                </a:cubicBezTo>
              </a:path>
              <a:path w="20117" h="21600" stroke="0" extrusionOk="0">
                <a:moveTo>
                  <a:pt x="0" y="0"/>
                </a:moveTo>
                <a:cubicBezTo>
                  <a:pt x="8894" y="0"/>
                  <a:pt x="16879" y="5451"/>
                  <a:pt x="20117" y="13735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1" name="Arc 550">
            <a:extLst>
              <a:ext uri="{FF2B5EF4-FFF2-40B4-BE49-F238E27FC236}">
                <a16:creationId xmlns:a16="http://schemas.microsoft.com/office/drawing/2014/main" id="{BD757F70-6533-4AAD-AEB0-B9F633E6FB58}"/>
              </a:ext>
            </a:extLst>
          </p:cNvPr>
          <p:cNvSpPr>
            <a:spLocks/>
          </p:cNvSpPr>
          <p:nvPr/>
        </p:nvSpPr>
        <p:spPr bwMode="auto">
          <a:xfrm>
            <a:off x="3231472" y="1334173"/>
            <a:ext cx="565691" cy="293174"/>
          </a:xfrm>
          <a:custGeom>
            <a:avLst/>
            <a:gdLst>
              <a:gd name="T0" fmla="*/ 0 w 20575"/>
              <a:gd name="T1" fmla="*/ 0 h 21600"/>
              <a:gd name="T2" fmla="*/ 16677833 w 20575"/>
              <a:gd name="T3" fmla="*/ 3086047 h 21600"/>
              <a:gd name="T4" fmla="*/ 0 w 20575"/>
              <a:gd name="T5" fmla="*/ 443651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75" h="21600" fill="none" extrusionOk="0">
                <a:moveTo>
                  <a:pt x="0" y="0"/>
                </a:moveTo>
                <a:cubicBezTo>
                  <a:pt x="9396" y="0"/>
                  <a:pt x="17714" y="6074"/>
                  <a:pt x="20574" y="15025"/>
                </a:cubicBezTo>
              </a:path>
              <a:path w="20575" h="21600" stroke="0" extrusionOk="0">
                <a:moveTo>
                  <a:pt x="0" y="0"/>
                </a:moveTo>
                <a:cubicBezTo>
                  <a:pt x="9396" y="0"/>
                  <a:pt x="17714" y="6074"/>
                  <a:pt x="20574" y="15025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2" name="Group 553">
            <a:extLst>
              <a:ext uri="{FF2B5EF4-FFF2-40B4-BE49-F238E27FC236}">
                <a16:creationId xmlns:a16="http://schemas.microsoft.com/office/drawing/2014/main" id="{2602F88C-0ADD-4DF0-B72F-3C772902186F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1818537" y="1051112"/>
            <a:ext cx="306706" cy="502837"/>
            <a:chOff x="2820" y="264"/>
            <a:chExt cx="420" cy="1452"/>
          </a:xfrm>
        </p:grpSpPr>
        <p:sp>
          <p:nvSpPr>
            <p:cNvPr id="93" name="Line 554">
              <a:extLst>
                <a:ext uri="{FF2B5EF4-FFF2-40B4-BE49-F238E27FC236}">
                  <a16:creationId xmlns:a16="http://schemas.microsoft.com/office/drawing/2014/main" id="{9491C544-A768-455C-B350-6FCFC1C27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" name="Group 555">
              <a:extLst>
                <a:ext uri="{FF2B5EF4-FFF2-40B4-BE49-F238E27FC236}">
                  <a16:creationId xmlns:a16="http://schemas.microsoft.com/office/drawing/2014/main" id="{B1894FFD-1816-45DA-B67A-A5C05159B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5" name="Group 556">
                <a:extLst>
                  <a:ext uri="{FF2B5EF4-FFF2-40B4-BE49-F238E27FC236}">
                    <a16:creationId xmlns:a16="http://schemas.microsoft.com/office/drawing/2014/main" id="{A3BAA30C-F5E9-4F1E-B5D5-90FD9F51E5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8" name="Group 557">
                  <a:extLst>
                    <a:ext uri="{FF2B5EF4-FFF2-40B4-BE49-F238E27FC236}">
                      <a16:creationId xmlns:a16="http://schemas.microsoft.com/office/drawing/2014/main" id="{8649CBB7-4650-4FF8-9532-AAE6EF9B4E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0" name="Group 558">
                    <a:extLst>
                      <a:ext uri="{FF2B5EF4-FFF2-40B4-BE49-F238E27FC236}">
                        <a16:creationId xmlns:a16="http://schemas.microsoft.com/office/drawing/2014/main" id="{AF181F01-5A90-4FFA-A8B3-9014F85CBE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3" name="Freeform 559">
                      <a:extLst>
                        <a:ext uri="{FF2B5EF4-FFF2-40B4-BE49-F238E27FC236}">
                          <a16:creationId xmlns:a16="http://schemas.microsoft.com/office/drawing/2014/main" id="{DE94FCF5-6C7A-4825-9969-DAFB6057B5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4" name="Freeform 560">
                      <a:extLst>
                        <a:ext uri="{FF2B5EF4-FFF2-40B4-BE49-F238E27FC236}">
                          <a16:creationId xmlns:a16="http://schemas.microsoft.com/office/drawing/2014/main" id="{5C4FD0E9-DAE4-4CC6-9844-9B0F78F490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1" name="Freeform 561">
                    <a:extLst>
                      <a:ext uri="{FF2B5EF4-FFF2-40B4-BE49-F238E27FC236}">
                        <a16:creationId xmlns:a16="http://schemas.microsoft.com/office/drawing/2014/main" id="{ABE45ED0-B776-49E4-9E19-DD090E887B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2" name="Freeform 562">
                    <a:extLst>
                      <a:ext uri="{FF2B5EF4-FFF2-40B4-BE49-F238E27FC236}">
                        <a16:creationId xmlns:a16="http://schemas.microsoft.com/office/drawing/2014/main" id="{5DB320C0-3AF9-4676-B36D-B2231267D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9" name="Line 563">
                  <a:extLst>
                    <a:ext uri="{FF2B5EF4-FFF2-40B4-BE49-F238E27FC236}">
                      <a16:creationId xmlns:a16="http://schemas.microsoft.com/office/drawing/2014/main" id="{F80A1515-A611-4877-8E99-8C4610274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6" name="AutoShape 564">
                <a:extLst>
                  <a:ext uri="{FF2B5EF4-FFF2-40B4-BE49-F238E27FC236}">
                    <a16:creationId xmlns:a16="http://schemas.microsoft.com/office/drawing/2014/main" id="{6EFA62AA-6845-442E-97A6-A8393EF73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7" name="Line 565">
                <a:extLst>
                  <a:ext uri="{FF2B5EF4-FFF2-40B4-BE49-F238E27FC236}">
                    <a16:creationId xmlns:a16="http://schemas.microsoft.com/office/drawing/2014/main" id="{544F9064-D830-4F14-A41F-403AE0198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5" name="AutoShape 566">
            <a:extLst>
              <a:ext uri="{FF2B5EF4-FFF2-40B4-BE49-F238E27FC236}">
                <a16:creationId xmlns:a16="http://schemas.microsoft.com/office/drawing/2014/main" id="{5C8206AA-AF59-4154-A95B-67752AEE177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92179" y="1260932"/>
            <a:ext cx="478308" cy="178911"/>
          </a:xfrm>
          <a:prstGeom prst="rightArrow">
            <a:avLst>
              <a:gd name="adj1" fmla="val 50000"/>
              <a:gd name="adj2" fmla="val 6554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06" name="Group 567">
            <a:extLst>
              <a:ext uri="{FF2B5EF4-FFF2-40B4-BE49-F238E27FC236}">
                <a16:creationId xmlns:a16="http://schemas.microsoft.com/office/drawing/2014/main" id="{A090DD02-2531-4B24-B676-57BEC8A62E16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7099032" y="1110907"/>
            <a:ext cx="308209" cy="502837"/>
            <a:chOff x="2820" y="264"/>
            <a:chExt cx="420" cy="1452"/>
          </a:xfrm>
        </p:grpSpPr>
        <p:sp>
          <p:nvSpPr>
            <p:cNvPr id="107" name="Line 568">
              <a:extLst>
                <a:ext uri="{FF2B5EF4-FFF2-40B4-BE49-F238E27FC236}">
                  <a16:creationId xmlns:a16="http://schemas.microsoft.com/office/drawing/2014/main" id="{C083106E-9840-4973-A587-407B95CF1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8" name="Group 569">
              <a:extLst>
                <a:ext uri="{FF2B5EF4-FFF2-40B4-BE49-F238E27FC236}">
                  <a16:creationId xmlns:a16="http://schemas.microsoft.com/office/drawing/2014/main" id="{EA1F3BB9-FDA0-4AB0-A7FD-924755EB2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9" name="Group 570">
                <a:extLst>
                  <a:ext uri="{FF2B5EF4-FFF2-40B4-BE49-F238E27FC236}">
                    <a16:creationId xmlns:a16="http://schemas.microsoft.com/office/drawing/2014/main" id="{35B4360A-7EA2-4698-A3A7-884CAD3705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2" name="Group 571">
                  <a:extLst>
                    <a:ext uri="{FF2B5EF4-FFF2-40B4-BE49-F238E27FC236}">
                      <a16:creationId xmlns:a16="http://schemas.microsoft.com/office/drawing/2014/main" id="{AFAE97D0-AD13-41C5-B03C-B343EE349C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4" name="Group 572">
                    <a:extLst>
                      <a:ext uri="{FF2B5EF4-FFF2-40B4-BE49-F238E27FC236}">
                        <a16:creationId xmlns:a16="http://schemas.microsoft.com/office/drawing/2014/main" id="{5221A775-C884-4014-901F-4AB363AA57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7" name="Freeform 573">
                      <a:extLst>
                        <a:ext uri="{FF2B5EF4-FFF2-40B4-BE49-F238E27FC236}">
                          <a16:creationId xmlns:a16="http://schemas.microsoft.com/office/drawing/2014/main" id="{2C1FF290-75BD-49CB-86F6-9C003A3C14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8" name="Freeform 574">
                      <a:extLst>
                        <a:ext uri="{FF2B5EF4-FFF2-40B4-BE49-F238E27FC236}">
                          <a16:creationId xmlns:a16="http://schemas.microsoft.com/office/drawing/2014/main" id="{038FAD54-2AE2-4B62-A032-A7763E1B28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5" name="Freeform 575">
                    <a:extLst>
                      <a:ext uri="{FF2B5EF4-FFF2-40B4-BE49-F238E27FC236}">
                        <a16:creationId xmlns:a16="http://schemas.microsoft.com/office/drawing/2014/main" id="{46BB55EE-1259-46B0-B7E4-DC81182126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6" name="Freeform 576">
                    <a:extLst>
                      <a:ext uri="{FF2B5EF4-FFF2-40B4-BE49-F238E27FC236}">
                        <a16:creationId xmlns:a16="http://schemas.microsoft.com/office/drawing/2014/main" id="{42DC3733-AD13-4103-A1E5-0D5DABE5D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3" name="Line 577">
                  <a:extLst>
                    <a:ext uri="{FF2B5EF4-FFF2-40B4-BE49-F238E27FC236}">
                      <a16:creationId xmlns:a16="http://schemas.microsoft.com/office/drawing/2014/main" id="{18DB8FF7-82D0-41DC-9AD8-D3FBD50543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0" name="AutoShape 578">
                <a:extLst>
                  <a:ext uri="{FF2B5EF4-FFF2-40B4-BE49-F238E27FC236}">
                    <a16:creationId xmlns:a16="http://schemas.microsoft.com/office/drawing/2014/main" id="{FF59EF07-8D33-41EE-A410-8E11B3FF4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1" name="Line 579">
                <a:extLst>
                  <a:ext uri="{FF2B5EF4-FFF2-40B4-BE49-F238E27FC236}">
                    <a16:creationId xmlns:a16="http://schemas.microsoft.com/office/drawing/2014/main" id="{F43C6A27-F856-4F78-835B-D5B633267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3" name="Line 594">
            <a:extLst>
              <a:ext uri="{FF2B5EF4-FFF2-40B4-BE49-F238E27FC236}">
                <a16:creationId xmlns:a16="http://schemas.microsoft.com/office/drawing/2014/main" id="{B34A51B7-210B-4A88-BD36-986B5343E2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9232" y="3532231"/>
            <a:ext cx="25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Line 595">
            <a:extLst>
              <a:ext uri="{FF2B5EF4-FFF2-40B4-BE49-F238E27FC236}">
                <a16:creationId xmlns:a16="http://schemas.microsoft.com/office/drawing/2014/main" id="{0A408934-88EC-4092-BAAD-743D318880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3170" y="3544259"/>
            <a:ext cx="25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9" name="Group 609">
            <a:extLst>
              <a:ext uri="{FF2B5EF4-FFF2-40B4-BE49-F238E27FC236}">
                <a16:creationId xmlns:a16="http://schemas.microsoft.com/office/drawing/2014/main" id="{9698BD12-6289-41F5-B6B9-FDED299B17BB}"/>
              </a:ext>
            </a:extLst>
          </p:cNvPr>
          <p:cNvGrpSpPr>
            <a:grpSpLocks/>
          </p:cNvGrpSpPr>
          <p:nvPr/>
        </p:nvGrpSpPr>
        <p:grpSpPr bwMode="auto">
          <a:xfrm rot="4548990" flipV="1">
            <a:off x="4850371" y="3786600"/>
            <a:ext cx="663025" cy="246820"/>
            <a:chOff x="4875" y="7237"/>
            <a:chExt cx="4230" cy="1883"/>
          </a:xfrm>
        </p:grpSpPr>
        <p:sp>
          <p:nvSpPr>
            <p:cNvPr id="150" name="Arc 610">
              <a:extLst>
                <a:ext uri="{FF2B5EF4-FFF2-40B4-BE49-F238E27FC236}">
                  <a16:creationId xmlns:a16="http://schemas.microsoft.com/office/drawing/2014/main" id="{5D01609B-08D1-485B-AF42-114101B07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1" name="AutoShape 611">
              <a:extLst>
                <a:ext uri="{FF2B5EF4-FFF2-40B4-BE49-F238E27FC236}">
                  <a16:creationId xmlns:a16="http://schemas.microsoft.com/office/drawing/2014/main" id="{D5D6E30A-1DB6-4339-BB7F-A17FA05BB1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8AE3995-18CF-4498-9E63-C89949C55A6F}"/>
              </a:ext>
            </a:extLst>
          </p:cNvPr>
          <p:cNvCxnSpPr/>
          <p:nvPr/>
        </p:nvCxnSpPr>
        <p:spPr bwMode="auto">
          <a:xfrm>
            <a:off x="5960280" y="1386821"/>
            <a:ext cx="5995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0" name="Group 609">
            <a:extLst>
              <a:ext uri="{FF2B5EF4-FFF2-40B4-BE49-F238E27FC236}">
                <a16:creationId xmlns:a16="http://schemas.microsoft.com/office/drawing/2014/main" id="{035D9747-1AE8-4B42-A0B7-C9E94273CB5F}"/>
              </a:ext>
            </a:extLst>
          </p:cNvPr>
          <p:cNvGrpSpPr>
            <a:grpSpLocks/>
          </p:cNvGrpSpPr>
          <p:nvPr/>
        </p:nvGrpSpPr>
        <p:grpSpPr bwMode="auto">
          <a:xfrm rot="14078236" flipH="1" flipV="1">
            <a:off x="5837193" y="1226876"/>
            <a:ext cx="663025" cy="246820"/>
            <a:chOff x="4875" y="7237"/>
            <a:chExt cx="4230" cy="1883"/>
          </a:xfrm>
        </p:grpSpPr>
        <p:sp>
          <p:nvSpPr>
            <p:cNvPr id="181" name="Arc 610">
              <a:extLst>
                <a:ext uri="{FF2B5EF4-FFF2-40B4-BE49-F238E27FC236}">
                  <a16:creationId xmlns:a16="http://schemas.microsoft.com/office/drawing/2014/main" id="{84385EC3-B9A0-42B3-851B-6A761E685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" name="AutoShape 611">
              <a:extLst>
                <a:ext uri="{FF2B5EF4-FFF2-40B4-BE49-F238E27FC236}">
                  <a16:creationId xmlns:a16="http://schemas.microsoft.com/office/drawing/2014/main" id="{44FDF71A-7471-46AA-A147-AAA43C9BC3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19" name="AutoShape 580">
            <a:extLst>
              <a:ext uri="{FF2B5EF4-FFF2-40B4-BE49-F238E27FC236}">
                <a16:creationId xmlns:a16="http://schemas.microsoft.com/office/drawing/2014/main" id="{E5E4CB18-68DA-4B2E-B13B-0B2F017AAB4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56801" y="1288012"/>
            <a:ext cx="478308" cy="178911"/>
          </a:xfrm>
          <a:prstGeom prst="rightArrow">
            <a:avLst>
              <a:gd name="adj1" fmla="val 50000"/>
              <a:gd name="adj2" fmla="val 6554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83" name="Group 609">
            <a:extLst>
              <a:ext uri="{FF2B5EF4-FFF2-40B4-BE49-F238E27FC236}">
                <a16:creationId xmlns:a16="http://schemas.microsoft.com/office/drawing/2014/main" id="{1DCB9898-4ECB-443B-B45B-16A4A5522E2A}"/>
              </a:ext>
            </a:extLst>
          </p:cNvPr>
          <p:cNvGrpSpPr>
            <a:grpSpLocks/>
          </p:cNvGrpSpPr>
          <p:nvPr/>
        </p:nvGrpSpPr>
        <p:grpSpPr bwMode="auto">
          <a:xfrm rot="5107106" flipH="1" flipV="1">
            <a:off x="3861455" y="4117849"/>
            <a:ext cx="663025" cy="246820"/>
            <a:chOff x="4875" y="7237"/>
            <a:chExt cx="4230" cy="1883"/>
          </a:xfrm>
        </p:grpSpPr>
        <p:sp>
          <p:nvSpPr>
            <p:cNvPr id="184" name="Arc 610">
              <a:extLst>
                <a:ext uri="{FF2B5EF4-FFF2-40B4-BE49-F238E27FC236}">
                  <a16:creationId xmlns:a16="http://schemas.microsoft.com/office/drawing/2014/main" id="{BF77D5F5-B223-4470-B755-354A6865B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611">
              <a:extLst>
                <a:ext uri="{FF2B5EF4-FFF2-40B4-BE49-F238E27FC236}">
                  <a16:creationId xmlns:a16="http://schemas.microsoft.com/office/drawing/2014/main" id="{7E854395-7C81-424D-AA11-2A82C50715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6" name="Line 595">
            <a:extLst>
              <a:ext uri="{FF2B5EF4-FFF2-40B4-BE49-F238E27FC236}">
                <a16:creationId xmlns:a16="http://schemas.microsoft.com/office/drawing/2014/main" id="{692D6A05-19EC-4601-A455-D3EE769D153C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4439001" y="4273082"/>
            <a:ext cx="25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89" name="Picture 616" descr="messerflugflieger2">
            <a:extLst>
              <a:ext uri="{FF2B5EF4-FFF2-40B4-BE49-F238E27FC236}">
                <a16:creationId xmlns:a16="http://schemas.microsoft.com/office/drawing/2014/main" id="{6288C2DB-35A1-4778-8B01-140C8AD1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03385" y="2913304"/>
            <a:ext cx="1001113" cy="1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1" name="Group 448">
            <a:extLst>
              <a:ext uri="{FF2B5EF4-FFF2-40B4-BE49-F238E27FC236}">
                <a16:creationId xmlns:a16="http://schemas.microsoft.com/office/drawing/2014/main" id="{06C805A2-34DE-4F0F-A880-4640DFC50DB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247903" y="4280999"/>
            <a:ext cx="709613" cy="608012"/>
            <a:chOff x="4545" y="394"/>
            <a:chExt cx="392" cy="361"/>
          </a:xfrm>
        </p:grpSpPr>
        <p:sp>
          <p:nvSpPr>
            <p:cNvPr id="192" name="AutoShape 449">
              <a:extLst>
                <a:ext uri="{FF2B5EF4-FFF2-40B4-BE49-F238E27FC236}">
                  <a16:creationId xmlns:a16="http://schemas.microsoft.com/office/drawing/2014/main" id="{0F227512-3185-4865-A2F4-45D2F3600C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3" name="Freeform 450">
              <a:extLst>
                <a:ext uri="{FF2B5EF4-FFF2-40B4-BE49-F238E27FC236}">
                  <a16:creationId xmlns:a16="http://schemas.microsoft.com/office/drawing/2014/main" id="{0E4D0D8B-E2F7-4AD3-ABD0-4C88345C862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" name="Freeform 451">
              <a:extLst>
                <a:ext uri="{FF2B5EF4-FFF2-40B4-BE49-F238E27FC236}">
                  <a16:creationId xmlns:a16="http://schemas.microsoft.com/office/drawing/2014/main" id="{348691FD-F5C9-4723-BDFD-EDD1E595438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Freeform 452">
              <a:extLst>
                <a:ext uri="{FF2B5EF4-FFF2-40B4-BE49-F238E27FC236}">
                  <a16:creationId xmlns:a16="http://schemas.microsoft.com/office/drawing/2014/main" id="{A76E43F3-DB5E-4DB8-BC97-062C2B81EA1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Freeform 453">
              <a:extLst>
                <a:ext uri="{FF2B5EF4-FFF2-40B4-BE49-F238E27FC236}">
                  <a16:creationId xmlns:a16="http://schemas.microsoft.com/office/drawing/2014/main" id="{2F28138D-C37D-4629-852C-518219398FE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7" name="Freeform 454">
              <a:extLst>
                <a:ext uri="{FF2B5EF4-FFF2-40B4-BE49-F238E27FC236}">
                  <a16:creationId xmlns:a16="http://schemas.microsoft.com/office/drawing/2014/main" id="{A7BC089F-107C-416F-8DFC-37B6C3DD9BC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8" name="Line 455">
              <a:extLst>
                <a:ext uri="{FF2B5EF4-FFF2-40B4-BE49-F238E27FC236}">
                  <a16:creationId xmlns:a16="http://schemas.microsoft.com/office/drawing/2014/main" id="{1EE125A7-0C68-471D-9855-DBB070504D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9" name="Text Box 615">
            <a:extLst>
              <a:ext uri="{FF2B5EF4-FFF2-40B4-BE49-F238E27FC236}">
                <a16:creationId xmlns:a16="http://schemas.microsoft.com/office/drawing/2014/main" id="{0834F683-00EB-411D-A882-63DD7FAEB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007" y="3810034"/>
            <a:ext cx="2200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F52EC78-29ED-4D60-BA4E-525FF734C287}"/>
              </a:ext>
            </a:extLst>
          </p:cNvPr>
          <p:cNvCxnSpPr>
            <a:cxnSpLocks/>
            <a:endCxn id="91" idx="0"/>
          </p:cNvCxnSpPr>
          <p:nvPr/>
        </p:nvCxnSpPr>
        <p:spPr bwMode="auto">
          <a:xfrm flipV="1">
            <a:off x="2734790" y="1334173"/>
            <a:ext cx="496682" cy="7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0" name="Group 609">
            <a:extLst>
              <a:ext uri="{FF2B5EF4-FFF2-40B4-BE49-F238E27FC236}">
                <a16:creationId xmlns:a16="http://schemas.microsoft.com/office/drawing/2014/main" id="{4E988C35-DA3F-493D-9424-5728F794C612}"/>
              </a:ext>
            </a:extLst>
          </p:cNvPr>
          <p:cNvGrpSpPr>
            <a:grpSpLocks/>
          </p:cNvGrpSpPr>
          <p:nvPr/>
        </p:nvGrpSpPr>
        <p:grpSpPr bwMode="auto">
          <a:xfrm rot="7521764" flipH="1">
            <a:off x="2342110" y="1251121"/>
            <a:ext cx="663025" cy="246820"/>
            <a:chOff x="4875" y="7237"/>
            <a:chExt cx="4230" cy="1883"/>
          </a:xfrm>
        </p:grpSpPr>
        <p:sp>
          <p:nvSpPr>
            <p:cNvPr id="201" name="Arc 610">
              <a:extLst>
                <a:ext uri="{FF2B5EF4-FFF2-40B4-BE49-F238E27FC236}">
                  <a16:creationId xmlns:a16="http://schemas.microsoft.com/office/drawing/2014/main" id="{62C239CE-081F-4FBD-A990-C9EE09BB4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2" name="AutoShape 611">
              <a:extLst>
                <a:ext uri="{FF2B5EF4-FFF2-40B4-BE49-F238E27FC236}">
                  <a16:creationId xmlns:a16="http://schemas.microsoft.com/office/drawing/2014/main" id="{EF3FD575-7648-4CE1-9DBA-FD476FE784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03" name="Text Box 615">
            <a:extLst>
              <a:ext uri="{FF2B5EF4-FFF2-40B4-BE49-F238E27FC236}">
                <a16:creationId xmlns:a16="http://schemas.microsoft.com/office/drawing/2014/main" id="{98661408-6A35-4E31-BA33-5D3C5993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151" y="1746221"/>
            <a:ext cx="746247" cy="27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204" name="Text Box 615">
            <a:extLst>
              <a:ext uri="{FF2B5EF4-FFF2-40B4-BE49-F238E27FC236}">
                <a16:creationId xmlns:a16="http://schemas.microsoft.com/office/drawing/2014/main" id="{582FA78D-EC03-4214-8D7C-190A2826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068" y="764505"/>
            <a:ext cx="746247" cy="27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pic>
        <p:nvPicPr>
          <p:cNvPr id="187" name="Picture 616" descr="messerflugflieger2">
            <a:extLst>
              <a:ext uri="{FF2B5EF4-FFF2-40B4-BE49-F238E27FC236}">
                <a16:creationId xmlns:a16="http://schemas.microsoft.com/office/drawing/2014/main" id="{199572CE-7DA3-4FB9-A9F1-731D8396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9611">
            <a:off x="3709779" y="2121386"/>
            <a:ext cx="799214" cy="94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616" descr="messerflugflieger2">
            <a:extLst>
              <a:ext uri="{FF2B5EF4-FFF2-40B4-BE49-F238E27FC236}">
                <a16:creationId xmlns:a16="http://schemas.microsoft.com/office/drawing/2014/main" id="{8859937F-3E62-46B8-8096-2CDA81B72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84" y="2986085"/>
            <a:ext cx="1001113" cy="1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" name="Group 448">
            <a:extLst>
              <a:ext uri="{FF2B5EF4-FFF2-40B4-BE49-F238E27FC236}">
                <a16:creationId xmlns:a16="http://schemas.microsoft.com/office/drawing/2014/main" id="{9C2EB13E-C032-4F0B-B638-3F5372E2671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548408" y="3218336"/>
            <a:ext cx="709613" cy="608012"/>
            <a:chOff x="4545" y="394"/>
            <a:chExt cx="392" cy="361"/>
          </a:xfrm>
        </p:grpSpPr>
        <p:sp>
          <p:nvSpPr>
            <p:cNvPr id="77" name="AutoShape 449">
              <a:extLst>
                <a:ext uri="{FF2B5EF4-FFF2-40B4-BE49-F238E27FC236}">
                  <a16:creationId xmlns:a16="http://schemas.microsoft.com/office/drawing/2014/main" id="{41600437-F107-495A-8DA8-5D484405D1D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450">
              <a:extLst>
                <a:ext uri="{FF2B5EF4-FFF2-40B4-BE49-F238E27FC236}">
                  <a16:creationId xmlns:a16="http://schemas.microsoft.com/office/drawing/2014/main" id="{E3A57B89-1BEB-4219-9999-D6D38E1571E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451">
              <a:extLst>
                <a:ext uri="{FF2B5EF4-FFF2-40B4-BE49-F238E27FC236}">
                  <a16:creationId xmlns:a16="http://schemas.microsoft.com/office/drawing/2014/main" id="{24072653-BE2E-407E-BA6F-E41A2575D93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452">
              <a:extLst>
                <a:ext uri="{FF2B5EF4-FFF2-40B4-BE49-F238E27FC236}">
                  <a16:creationId xmlns:a16="http://schemas.microsoft.com/office/drawing/2014/main" id="{564308EE-F340-43DD-8B84-E71AE4D2422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453">
              <a:extLst>
                <a:ext uri="{FF2B5EF4-FFF2-40B4-BE49-F238E27FC236}">
                  <a16:creationId xmlns:a16="http://schemas.microsoft.com/office/drawing/2014/main" id="{524509F0-72DD-4A87-B116-B0DAE62ABD3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454">
              <a:extLst>
                <a:ext uri="{FF2B5EF4-FFF2-40B4-BE49-F238E27FC236}">
                  <a16:creationId xmlns:a16="http://schemas.microsoft.com/office/drawing/2014/main" id="{1905D942-3786-40F3-852B-1BFBB21F10A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455">
              <a:extLst>
                <a:ext uri="{FF2B5EF4-FFF2-40B4-BE49-F238E27FC236}">
                  <a16:creationId xmlns:a16="http://schemas.microsoft.com/office/drawing/2014/main" id="{43010AA9-BC5B-46F9-A0F8-77F2FBA542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4" name="Group 448">
            <a:extLst>
              <a:ext uri="{FF2B5EF4-FFF2-40B4-BE49-F238E27FC236}">
                <a16:creationId xmlns:a16="http://schemas.microsoft.com/office/drawing/2014/main" id="{1B846F13-E9A4-4C6F-BE41-DF57C4CFC99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887637" y="3203702"/>
            <a:ext cx="709613" cy="608012"/>
            <a:chOff x="4545" y="394"/>
            <a:chExt cx="392" cy="361"/>
          </a:xfrm>
        </p:grpSpPr>
        <p:sp>
          <p:nvSpPr>
            <p:cNvPr id="85" name="AutoShape 449">
              <a:extLst>
                <a:ext uri="{FF2B5EF4-FFF2-40B4-BE49-F238E27FC236}">
                  <a16:creationId xmlns:a16="http://schemas.microsoft.com/office/drawing/2014/main" id="{28712253-2250-4F5B-A660-B33B64D92D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450">
              <a:extLst>
                <a:ext uri="{FF2B5EF4-FFF2-40B4-BE49-F238E27FC236}">
                  <a16:creationId xmlns:a16="http://schemas.microsoft.com/office/drawing/2014/main" id="{0097E92B-325E-427F-BECE-F441010D586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451">
              <a:extLst>
                <a:ext uri="{FF2B5EF4-FFF2-40B4-BE49-F238E27FC236}">
                  <a16:creationId xmlns:a16="http://schemas.microsoft.com/office/drawing/2014/main" id="{772E951C-D2E3-48C1-B7DC-C48524F5C8F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Freeform 452">
              <a:extLst>
                <a:ext uri="{FF2B5EF4-FFF2-40B4-BE49-F238E27FC236}">
                  <a16:creationId xmlns:a16="http://schemas.microsoft.com/office/drawing/2014/main" id="{348C3948-CE78-4B61-9938-364952A87B7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453">
              <a:extLst>
                <a:ext uri="{FF2B5EF4-FFF2-40B4-BE49-F238E27FC236}">
                  <a16:creationId xmlns:a16="http://schemas.microsoft.com/office/drawing/2014/main" id="{6D218E30-D04F-4507-A678-1303C668DD6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454">
              <a:extLst>
                <a:ext uri="{FF2B5EF4-FFF2-40B4-BE49-F238E27FC236}">
                  <a16:creationId xmlns:a16="http://schemas.microsoft.com/office/drawing/2014/main" id="{E1F629F7-9391-4A3C-A330-748E70FFB45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Line 455">
              <a:extLst>
                <a:ext uri="{FF2B5EF4-FFF2-40B4-BE49-F238E27FC236}">
                  <a16:creationId xmlns:a16="http://schemas.microsoft.com/office/drawing/2014/main" id="{22CFFD00-A731-46BB-BC52-333AE40467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25" name="Picture 616" descr="messerflugflieger2">
            <a:extLst>
              <a:ext uri="{FF2B5EF4-FFF2-40B4-BE49-F238E27FC236}">
                <a16:creationId xmlns:a16="http://schemas.microsoft.com/office/drawing/2014/main" id="{3D7CB064-45EC-4DBA-8671-8D9F4454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9059" y="696327"/>
            <a:ext cx="799214" cy="94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6" name="Group 448">
            <a:extLst>
              <a:ext uri="{FF2B5EF4-FFF2-40B4-BE49-F238E27FC236}">
                <a16:creationId xmlns:a16="http://schemas.microsoft.com/office/drawing/2014/main" id="{1B7CBDA5-C451-4033-B7DD-86750415F751}"/>
              </a:ext>
            </a:extLst>
          </p:cNvPr>
          <p:cNvGrpSpPr>
            <a:grpSpLocks/>
          </p:cNvGrpSpPr>
          <p:nvPr/>
        </p:nvGrpSpPr>
        <p:grpSpPr bwMode="auto">
          <a:xfrm>
            <a:off x="2858754" y="1362243"/>
            <a:ext cx="705865" cy="501262"/>
            <a:chOff x="4545" y="394"/>
            <a:chExt cx="392" cy="361"/>
          </a:xfrm>
        </p:grpSpPr>
        <p:sp>
          <p:nvSpPr>
            <p:cNvPr id="127" name="AutoShape 449">
              <a:extLst>
                <a:ext uri="{FF2B5EF4-FFF2-40B4-BE49-F238E27FC236}">
                  <a16:creationId xmlns:a16="http://schemas.microsoft.com/office/drawing/2014/main" id="{9E0AF6FA-8433-4540-A9A2-15FD17EB95E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450">
              <a:extLst>
                <a:ext uri="{FF2B5EF4-FFF2-40B4-BE49-F238E27FC236}">
                  <a16:creationId xmlns:a16="http://schemas.microsoft.com/office/drawing/2014/main" id="{5D7CD762-C441-41F1-BE96-CEC6A912A5C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451">
              <a:extLst>
                <a:ext uri="{FF2B5EF4-FFF2-40B4-BE49-F238E27FC236}">
                  <a16:creationId xmlns:a16="http://schemas.microsoft.com/office/drawing/2014/main" id="{ED43A9D6-FA2C-4F9B-A5C7-14DEF745ECC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452">
              <a:extLst>
                <a:ext uri="{FF2B5EF4-FFF2-40B4-BE49-F238E27FC236}">
                  <a16:creationId xmlns:a16="http://schemas.microsoft.com/office/drawing/2014/main" id="{56DDACAA-6D5F-4071-A7D1-58409093C6E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453">
              <a:extLst>
                <a:ext uri="{FF2B5EF4-FFF2-40B4-BE49-F238E27FC236}">
                  <a16:creationId xmlns:a16="http://schemas.microsoft.com/office/drawing/2014/main" id="{9CB9375E-9232-40C1-A452-41AD97C8372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454">
              <a:extLst>
                <a:ext uri="{FF2B5EF4-FFF2-40B4-BE49-F238E27FC236}">
                  <a16:creationId xmlns:a16="http://schemas.microsoft.com/office/drawing/2014/main" id="{F18DA617-5219-4072-934E-EDAA1799016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455">
              <a:extLst>
                <a:ext uri="{FF2B5EF4-FFF2-40B4-BE49-F238E27FC236}">
                  <a16:creationId xmlns:a16="http://schemas.microsoft.com/office/drawing/2014/main" id="{9CC26494-D82E-4557-8B4B-1E57630C4F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36" name="Picture 616" descr="messerflugflieger2">
            <a:extLst>
              <a:ext uri="{FF2B5EF4-FFF2-40B4-BE49-F238E27FC236}">
                <a16:creationId xmlns:a16="http://schemas.microsoft.com/office/drawing/2014/main" id="{FD1A0C62-962F-405C-8A91-76F0B373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75076" y="719524"/>
            <a:ext cx="799214" cy="94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8" name="Group 448">
            <a:extLst>
              <a:ext uri="{FF2B5EF4-FFF2-40B4-BE49-F238E27FC236}">
                <a16:creationId xmlns:a16="http://schemas.microsoft.com/office/drawing/2014/main" id="{39FA6CD1-776B-46F7-912A-6DDBE802FC9C}"/>
              </a:ext>
            </a:extLst>
          </p:cNvPr>
          <p:cNvGrpSpPr>
            <a:grpSpLocks/>
          </p:cNvGrpSpPr>
          <p:nvPr/>
        </p:nvGrpSpPr>
        <p:grpSpPr bwMode="auto">
          <a:xfrm>
            <a:off x="5636044" y="1376008"/>
            <a:ext cx="705865" cy="501262"/>
            <a:chOff x="4545" y="394"/>
            <a:chExt cx="392" cy="361"/>
          </a:xfrm>
        </p:grpSpPr>
        <p:sp>
          <p:nvSpPr>
            <p:cNvPr id="139" name="AutoShape 449">
              <a:extLst>
                <a:ext uri="{FF2B5EF4-FFF2-40B4-BE49-F238E27FC236}">
                  <a16:creationId xmlns:a16="http://schemas.microsoft.com/office/drawing/2014/main" id="{ABAE4052-1B63-407F-A804-4714F2A55E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Freeform 450">
              <a:extLst>
                <a:ext uri="{FF2B5EF4-FFF2-40B4-BE49-F238E27FC236}">
                  <a16:creationId xmlns:a16="http://schemas.microsoft.com/office/drawing/2014/main" id="{F5540A8F-AADD-4407-84A2-CEAC73F6997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Freeform 451">
              <a:extLst>
                <a:ext uri="{FF2B5EF4-FFF2-40B4-BE49-F238E27FC236}">
                  <a16:creationId xmlns:a16="http://schemas.microsoft.com/office/drawing/2014/main" id="{762C7475-D21D-4DD0-9788-032371A8ED1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Freeform 452">
              <a:extLst>
                <a:ext uri="{FF2B5EF4-FFF2-40B4-BE49-F238E27FC236}">
                  <a16:creationId xmlns:a16="http://schemas.microsoft.com/office/drawing/2014/main" id="{9930C949-1F5E-44DA-9201-5306460B95C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453">
              <a:extLst>
                <a:ext uri="{FF2B5EF4-FFF2-40B4-BE49-F238E27FC236}">
                  <a16:creationId xmlns:a16="http://schemas.microsoft.com/office/drawing/2014/main" id="{E38F5709-8A35-40A3-B420-F8585D826F3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Freeform 454">
              <a:extLst>
                <a:ext uri="{FF2B5EF4-FFF2-40B4-BE49-F238E27FC236}">
                  <a16:creationId xmlns:a16="http://schemas.microsoft.com/office/drawing/2014/main" id="{DB5EB03B-67EA-4D07-9FE2-DD6A72975D7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Line 455">
              <a:extLst>
                <a:ext uri="{FF2B5EF4-FFF2-40B4-BE49-F238E27FC236}">
                  <a16:creationId xmlns:a16="http://schemas.microsoft.com/office/drawing/2014/main" id="{02D843D3-CD21-4442-8F41-81C8E209B1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6" name="Group 448">
            <a:extLst>
              <a:ext uri="{FF2B5EF4-FFF2-40B4-BE49-F238E27FC236}">
                <a16:creationId xmlns:a16="http://schemas.microsoft.com/office/drawing/2014/main" id="{4A550DCD-EC44-4FFE-B144-F99EDD3788E4}"/>
              </a:ext>
            </a:extLst>
          </p:cNvPr>
          <p:cNvGrpSpPr>
            <a:grpSpLocks/>
          </p:cNvGrpSpPr>
          <p:nvPr/>
        </p:nvGrpSpPr>
        <p:grpSpPr bwMode="auto">
          <a:xfrm rot="19048491">
            <a:off x="4024433" y="2618531"/>
            <a:ext cx="705865" cy="501262"/>
            <a:chOff x="4545" y="394"/>
            <a:chExt cx="392" cy="361"/>
          </a:xfrm>
        </p:grpSpPr>
        <p:sp>
          <p:nvSpPr>
            <p:cNvPr id="147" name="AutoShape 449">
              <a:extLst>
                <a:ext uri="{FF2B5EF4-FFF2-40B4-BE49-F238E27FC236}">
                  <a16:creationId xmlns:a16="http://schemas.microsoft.com/office/drawing/2014/main" id="{0EC66B28-3844-433B-AB7E-642E0383A6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Freeform 450">
              <a:extLst>
                <a:ext uri="{FF2B5EF4-FFF2-40B4-BE49-F238E27FC236}">
                  <a16:creationId xmlns:a16="http://schemas.microsoft.com/office/drawing/2014/main" id="{524170DB-7A83-4A23-BF1A-6FB17B62C4A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" name="Freeform 451">
              <a:extLst>
                <a:ext uri="{FF2B5EF4-FFF2-40B4-BE49-F238E27FC236}">
                  <a16:creationId xmlns:a16="http://schemas.microsoft.com/office/drawing/2014/main" id="{6A5B7E94-C49C-48DB-B61A-CDAD8970D24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" name="Freeform 452">
              <a:extLst>
                <a:ext uri="{FF2B5EF4-FFF2-40B4-BE49-F238E27FC236}">
                  <a16:creationId xmlns:a16="http://schemas.microsoft.com/office/drawing/2014/main" id="{D0742D44-F8A1-4720-BA5A-7F4A0459D41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Freeform 453">
              <a:extLst>
                <a:ext uri="{FF2B5EF4-FFF2-40B4-BE49-F238E27FC236}">
                  <a16:creationId xmlns:a16="http://schemas.microsoft.com/office/drawing/2014/main" id="{1BC488F6-D6F8-448E-BAB4-A3BD82FA9E5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" name="Freeform 454">
              <a:extLst>
                <a:ext uri="{FF2B5EF4-FFF2-40B4-BE49-F238E27FC236}">
                  <a16:creationId xmlns:a16="http://schemas.microsoft.com/office/drawing/2014/main" id="{780A364C-F6A1-4B5C-8087-CF7B6F296BC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" name="Line 455">
              <a:extLst>
                <a:ext uri="{FF2B5EF4-FFF2-40B4-BE49-F238E27FC236}">
                  <a16:creationId xmlns:a16="http://schemas.microsoft.com/office/drawing/2014/main" id="{06160327-83A1-475D-8A17-A1176ADAAC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58" name="Picture 616" descr="messerflugflieger2">
            <a:extLst>
              <a:ext uri="{FF2B5EF4-FFF2-40B4-BE49-F238E27FC236}">
                <a16:creationId xmlns:a16="http://schemas.microsoft.com/office/drawing/2014/main" id="{2B9D9C53-5E25-483E-A5EC-F31D67678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5468" flipV="1">
            <a:off x="3902508" y="1161241"/>
            <a:ext cx="799214" cy="94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9" name="Group 448">
            <a:extLst>
              <a:ext uri="{FF2B5EF4-FFF2-40B4-BE49-F238E27FC236}">
                <a16:creationId xmlns:a16="http://schemas.microsoft.com/office/drawing/2014/main" id="{65CFACEA-3928-4E28-9338-DEBE23BDF08B}"/>
              </a:ext>
            </a:extLst>
          </p:cNvPr>
          <p:cNvGrpSpPr>
            <a:grpSpLocks/>
          </p:cNvGrpSpPr>
          <p:nvPr/>
        </p:nvGrpSpPr>
        <p:grpSpPr bwMode="auto">
          <a:xfrm rot="2742562" flipV="1">
            <a:off x="3621192" y="1794309"/>
            <a:ext cx="644836" cy="501262"/>
            <a:chOff x="4545" y="394"/>
            <a:chExt cx="392" cy="361"/>
          </a:xfrm>
        </p:grpSpPr>
        <p:sp>
          <p:nvSpPr>
            <p:cNvPr id="160" name="AutoShape 449">
              <a:extLst>
                <a:ext uri="{FF2B5EF4-FFF2-40B4-BE49-F238E27FC236}">
                  <a16:creationId xmlns:a16="http://schemas.microsoft.com/office/drawing/2014/main" id="{319E7B7C-CE46-4721-ABB6-73AED69880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Freeform 450">
              <a:extLst>
                <a:ext uri="{FF2B5EF4-FFF2-40B4-BE49-F238E27FC236}">
                  <a16:creationId xmlns:a16="http://schemas.microsoft.com/office/drawing/2014/main" id="{CB3A2850-5C10-4693-87FC-C61D082515F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Freeform 451">
              <a:extLst>
                <a:ext uri="{FF2B5EF4-FFF2-40B4-BE49-F238E27FC236}">
                  <a16:creationId xmlns:a16="http://schemas.microsoft.com/office/drawing/2014/main" id="{6F4B1E12-DCF4-4641-840F-F3AFDCF1C9F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Freeform 452">
              <a:extLst>
                <a:ext uri="{FF2B5EF4-FFF2-40B4-BE49-F238E27FC236}">
                  <a16:creationId xmlns:a16="http://schemas.microsoft.com/office/drawing/2014/main" id="{6077EFD3-5E79-41C6-AF17-CD201685EE6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Freeform 453">
              <a:extLst>
                <a:ext uri="{FF2B5EF4-FFF2-40B4-BE49-F238E27FC236}">
                  <a16:creationId xmlns:a16="http://schemas.microsoft.com/office/drawing/2014/main" id="{20739827-84DD-4C9E-855B-B35491770C3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" name="Freeform 454">
              <a:extLst>
                <a:ext uri="{FF2B5EF4-FFF2-40B4-BE49-F238E27FC236}">
                  <a16:creationId xmlns:a16="http://schemas.microsoft.com/office/drawing/2014/main" id="{83B51094-2541-4B3A-941F-E718B6BFC86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" name="Line 455">
              <a:extLst>
                <a:ext uri="{FF2B5EF4-FFF2-40B4-BE49-F238E27FC236}">
                  <a16:creationId xmlns:a16="http://schemas.microsoft.com/office/drawing/2014/main" id="{F79D54B5-CB26-46B0-A0DA-1F9A94AAE1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7" name="Text Box 117">
            <a:extLst>
              <a:ext uri="{FF2B5EF4-FFF2-40B4-BE49-F238E27FC236}">
                <a16:creationId xmlns:a16="http://schemas.microsoft.com/office/drawing/2014/main" id="{C1A4D313-6E68-45F4-9B80-C35D40962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083" y="3044252"/>
            <a:ext cx="3351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integrated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circular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flightpath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part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loops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8" name="Text Box 101">
            <a:extLst>
              <a:ext uri="{FF2B5EF4-FFF2-40B4-BE49-F238E27FC236}">
                <a16:creationId xmlns:a16="http://schemas.microsoft.com/office/drawing/2014/main" id="{AC3D08E7-865B-422A-AF71-E42465B6A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66" y="3260133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69" name="Oval 386">
            <a:extLst>
              <a:ext uri="{FF2B5EF4-FFF2-40B4-BE49-F238E27FC236}">
                <a16:creationId xmlns:a16="http://schemas.microsoft.com/office/drawing/2014/main" id="{3C9612CC-BFAF-4AF1-8592-A3AE7542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761" y="2707112"/>
            <a:ext cx="1515160" cy="1561254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70" name="Oval 386">
            <a:extLst>
              <a:ext uri="{FF2B5EF4-FFF2-40B4-BE49-F238E27FC236}">
                <a16:creationId xmlns:a16="http://schemas.microsoft.com/office/drawing/2014/main" id="{2B852629-BB30-48BC-ADC0-D1BF089B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554" y="1349262"/>
            <a:ext cx="1515160" cy="1561254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71" name="Oval 386">
            <a:extLst>
              <a:ext uri="{FF2B5EF4-FFF2-40B4-BE49-F238E27FC236}">
                <a16:creationId xmlns:a16="http://schemas.microsoft.com/office/drawing/2014/main" id="{8F7AD196-7512-4415-BC0D-5C6CCB226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463" y="1428138"/>
            <a:ext cx="1515160" cy="1561254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72" name="Text Box 117">
            <a:extLst>
              <a:ext uri="{FF2B5EF4-FFF2-40B4-BE49-F238E27FC236}">
                <a16:creationId xmlns:a16="http://schemas.microsoft.com/office/drawing/2014/main" id="{992DABD2-54A0-4638-BB64-AC0212F0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007" y="4102657"/>
            <a:ext cx="3351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integrated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in </a:t>
            </a:r>
            <a:r>
              <a:rPr lang="de-DE" altLang="de-DE" sz="1600" b="1" dirty="0" err="1">
                <a:solidFill>
                  <a:srgbClr val="0000FF"/>
                </a:solidFill>
              </a:rPr>
              <a:t>opposite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direction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7" name="Text Box 117">
            <a:extLst>
              <a:ext uri="{FF2B5EF4-FFF2-40B4-BE49-F238E27FC236}">
                <a16:creationId xmlns:a16="http://schemas.microsoft.com/office/drawing/2014/main" id="{33DF5CE7-9478-4C91-8C6B-6E5C92E3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2123418"/>
            <a:ext cx="3351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During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knife-edge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wing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in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 err="1">
                <a:solidFill>
                  <a:srgbClr val="0000FF"/>
                </a:solidFill>
              </a:rPr>
              <a:t>vertical</a:t>
            </a:r>
            <a:r>
              <a:rPr lang="de-DE" altLang="de-DE" sz="1600" b="1" dirty="0">
                <a:solidFill>
                  <a:srgbClr val="0000FF"/>
                </a:solidFill>
              </a:rPr>
              <a:t> plane.</a:t>
            </a:r>
          </a:p>
        </p:txBody>
      </p:sp>
      <p:grpSp>
        <p:nvGrpSpPr>
          <p:cNvPr id="173" name="Group 179">
            <a:extLst>
              <a:ext uri="{FF2B5EF4-FFF2-40B4-BE49-F238E27FC236}">
                <a16:creationId xmlns:a16="http://schemas.microsoft.com/office/drawing/2014/main" id="{8D0DD7C5-7C7E-4037-9884-47933A982C8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9601" y="1789908"/>
            <a:ext cx="768350" cy="665163"/>
            <a:chOff x="2005" y="1984"/>
            <a:chExt cx="484" cy="419"/>
          </a:xfrm>
        </p:grpSpPr>
        <p:grpSp>
          <p:nvGrpSpPr>
            <p:cNvPr id="174" name="Group 177">
              <a:extLst>
                <a:ext uri="{FF2B5EF4-FFF2-40B4-BE49-F238E27FC236}">
                  <a16:creationId xmlns:a16="http://schemas.microsoft.com/office/drawing/2014/main" id="{D465B4B4-B290-409C-BFB0-869741E7BF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5" y="1984"/>
              <a:ext cx="484" cy="419"/>
              <a:chOff x="2005" y="1984"/>
              <a:chExt cx="484" cy="419"/>
            </a:xfrm>
          </p:grpSpPr>
          <p:sp>
            <p:nvSpPr>
              <p:cNvPr id="176" name="Line 175">
                <a:extLst>
                  <a:ext uri="{FF2B5EF4-FFF2-40B4-BE49-F238E27FC236}">
                    <a16:creationId xmlns:a16="http://schemas.microsoft.com/office/drawing/2014/main" id="{31B78013-9D01-449A-B757-F1E6E295E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5" y="2403"/>
                <a:ext cx="45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7" name="Line 176">
                <a:extLst>
                  <a:ext uri="{FF2B5EF4-FFF2-40B4-BE49-F238E27FC236}">
                    <a16:creationId xmlns:a16="http://schemas.microsoft.com/office/drawing/2014/main" id="{59F3F574-345A-446A-BF51-210B3536F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8" y="1984"/>
                <a:ext cx="411" cy="4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75" name="Text Box 178">
              <a:extLst>
                <a:ext uri="{FF2B5EF4-FFF2-40B4-BE49-F238E27FC236}">
                  <a16:creationId xmlns:a16="http://schemas.microsoft.com/office/drawing/2014/main" id="{8A06796D-8398-4E84-9AC1-9F65D76D1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" y="2200"/>
              <a:ext cx="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altLang="de-DE" sz="1200" b="1"/>
                <a:t>45°</a:t>
              </a:r>
            </a:p>
          </p:txBody>
        </p:sp>
      </p:grpSp>
      <p:sp>
        <p:nvSpPr>
          <p:cNvPr id="178" name="Oval 101">
            <a:extLst>
              <a:ext uri="{FF2B5EF4-FFF2-40B4-BE49-F238E27FC236}">
                <a16:creationId xmlns:a16="http://schemas.microsoft.com/office/drawing/2014/main" id="{32C2B637-39F1-4CF3-9B3C-4AE715A0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429" y="421383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79" name="Oval 101">
            <a:extLst>
              <a:ext uri="{FF2B5EF4-FFF2-40B4-BE49-F238E27FC236}">
                <a16:creationId xmlns:a16="http://schemas.microsoft.com/office/drawing/2014/main" id="{33B951A5-BEC4-41C9-AB19-D4C89020A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054" y="346188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88" name="Oval 101">
            <a:extLst>
              <a:ext uri="{FF2B5EF4-FFF2-40B4-BE49-F238E27FC236}">
                <a16:creationId xmlns:a16="http://schemas.microsoft.com/office/drawing/2014/main" id="{2D9DA893-FECE-454C-A03F-8865E1EF8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629" y="282975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90" name="Oval 101">
            <a:extLst>
              <a:ext uri="{FF2B5EF4-FFF2-40B4-BE49-F238E27FC236}">
                <a16:creationId xmlns:a16="http://schemas.microsoft.com/office/drawing/2014/main" id="{B5ECC586-3046-4856-884F-0551DDD35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43" y="287319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5" name="Oval 101">
            <a:extLst>
              <a:ext uri="{FF2B5EF4-FFF2-40B4-BE49-F238E27FC236}">
                <a16:creationId xmlns:a16="http://schemas.microsoft.com/office/drawing/2014/main" id="{78019932-5418-4E67-A108-3E09F22C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999" y="141381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6" name="Oval 101">
            <a:extLst>
              <a:ext uri="{FF2B5EF4-FFF2-40B4-BE49-F238E27FC236}">
                <a16:creationId xmlns:a16="http://schemas.microsoft.com/office/drawing/2014/main" id="{A8A5E3A3-A899-4725-BD27-97C9295AF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673" y="12503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7" name="Oval 101">
            <a:extLst>
              <a:ext uri="{FF2B5EF4-FFF2-40B4-BE49-F238E27FC236}">
                <a16:creationId xmlns:a16="http://schemas.microsoft.com/office/drawing/2014/main" id="{7E5A7307-A096-4975-9105-A569695E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510" y="122988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8" name="Oval 101">
            <a:extLst>
              <a:ext uri="{FF2B5EF4-FFF2-40B4-BE49-F238E27FC236}">
                <a16:creationId xmlns:a16="http://schemas.microsoft.com/office/drawing/2014/main" id="{06285438-DE6A-43CB-A98D-68F4A2B63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571" y="130296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9" name="Oval 101">
            <a:extLst>
              <a:ext uri="{FF2B5EF4-FFF2-40B4-BE49-F238E27FC236}">
                <a16:creationId xmlns:a16="http://schemas.microsoft.com/office/drawing/2014/main" id="{6687542A-C526-45EA-921F-D4B6DFEC6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238" y="144452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10" name="Oval 101">
            <a:extLst>
              <a:ext uri="{FF2B5EF4-FFF2-40B4-BE49-F238E27FC236}">
                <a16:creationId xmlns:a16="http://schemas.microsoft.com/office/drawing/2014/main" id="{61717454-6683-456C-A5F9-40CA07E6C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793" y="342413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11" name="Oval 101">
            <a:extLst>
              <a:ext uri="{FF2B5EF4-FFF2-40B4-BE49-F238E27FC236}">
                <a16:creationId xmlns:a16="http://schemas.microsoft.com/office/drawing/2014/main" id="{C7661EDD-AFD8-4E38-B283-F1387C702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54" y="13118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541479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580C8A8-9ECE-40B8-A6DD-A8068DA822DF}"/>
              </a:ext>
            </a:extLst>
          </p:cNvPr>
          <p:cNvGrpSpPr/>
          <p:nvPr/>
        </p:nvGrpSpPr>
        <p:grpSpPr>
          <a:xfrm>
            <a:off x="5346329" y="1264889"/>
            <a:ext cx="2342533" cy="3212098"/>
            <a:chOff x="5376693" y="1413274"/>
            <a:chExt cx="2283275" cy="2962829"/>
          </a:xfrm>
        </p:grpSpPr>
        <p:sp>
          <p:nvSpPr>
            <p:cNvPr id="75" name="Line 47">
              <a:extLst>
                <a:ext uri="{FF2B5EF4-FFF2-40B4-BE49-F238E27FC236}">
                  <a16:creationId xmlns:a16="http://schemas.microsoft.com/office/drawing/2014/main" id="{CF7EF3A5-B518-4668-9337-DEA6EAC6BF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517521" y="3215244"/>
              <a:ext cx="1071606" cy="9776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Line 46">
              <a:extLst>
                <a:ext uri="{FF2B5EF4-FFF2-40B4-BE49-F238E27FC236}">
                  <a16:creationId xmlns:a16="http://schemas.microsoft.com/office/drawing/2014/main" id="{8BB61C25-8BDB-4520-BF20-B74C2E883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9198" y="1519655"/>
              <a:ext cx="1065601" cy="9859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" name="Group 49">
              <a:extLst>
                <a:ext uri="{FF2B5EF4-FFF2-40B4-BE49-F238E27FC236}">
                  <a16:creationId xmlns:a16="http://schemas.microsoft.com/office/drawing/2014/main" id="{8BB2214D-5A05-4AA8-B9A8-820D998065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376693" y="1413274"/>
              <a:ext cx="1122832" cy="278196"/>
              <a:chOff x="4688" y="1956"/>
              <a:chExt cx="1642" cy="403"/>
            </a:xfrm>
          </p:grpSpPr>
          <p:sp>
            <p:nvSpPr>
              <p:cNvPr id="93" name="Line 50">
                <a:extLst>
                  <a:ext uri="{FF2B5EF4-FFF2-40B4-BE49-F238E27FC236}">
                    <a16:creationId xmlns:a16="http://schemas.microsoft.com/office/drawing/2014/main" id="{773CB89B-53BE-4F1B-81DA-7735CA6BD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5" y="1972"/>
                <a:ext cx="115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Arc 51">
                <a:extLst>
                  <a:ext uri="{FF2B5EF4-FFF2-40B4-BE49-F238E27FC236}">
                    <a16:creationId xmlns:a16="http://schemas.microsoft.com/office/drawing/2014/main" id="{A377BA3B-1004-4C76-BE07-738B77C6B01F}"/>
                  </a:ext>
                </a:extLst>
              </p:cNvPr>
              <p:cNvSpPr>
                <a:spLocks/>
              </p:cNvSpPr>
              <p:nvPr/>
            </p:nvSpPr>
            <p:spPr bwMode="auto">
              <a:xfrm rot="5732302" flipH="1">
                <a:off x="4750" y="1894"/>
                <a:ext cx="403" cy="527"/>
              </a:xfrm>
              <a:custGeom>
                <a:avLst/>
                <a:gdLst>
                  <a:gd name="T0" fmla="*/ 0 w 21499"/>
                  <a:gd name="T1" fmla="*/ 0 h 19263"/>
                  <a:gd name="T2" fmla="*/ 0 w 21499"/>
                  <a:gd name="T3" fmla="*/ 0 h 19263"/>
                  <a:gd name="T4" fmla="*/ 0 w 21499"/>
                  <a:gd name="T5" fmla="*/ 0 h 192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99" h="19263" fill="none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</a:path>
                  <a:path w="21499" h="19263" stroke="0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  <a:lnTo>
                      <a:pt x="0" y="0"/>
                    </a:lnTo>
                    <a:lnTo>
                      <a:pt x="21498" y="20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5" name="Line 53">
              <a:extLst>
                <a:ext uri="{FF2B5EF4-FFF2-40B4-BE49-F238E27FC236}">
                  <a16:creationId xmlns:a16="http://schemas.microsoft.com/office/drawing/2014/main" id="{56AE438C-70FD-49CA-BC37-4498DED5B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45236" y="4358831"/>
              <a:ext cx="789812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Arc 54">
              <a:extLst>
                <a:ext uri="{FF2B5EF4-FFF2-40B4-BE49-F238E27FC236}">
                  <a16:creationId xmlns:a16="http://schemas.microsoft.com/office/drawing/2014/main" id="{22A948B8-78E4-467C-97F7-E2598A5F13EA}"/>
                </a:ext>
              </a:extLst>
            </p:cNvPr>
            <p:cNvSpPr>
              <a:spLocks/>
            </p:cNvSpPr>
            <p:nvPr/>
          </p:nvSpPr>
          <p:spPr bwMode="auto">
            <a:xfrm rot="5732302" flipV="1">
              <a:off x="6248513" y="4056818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Bogen 154">
              <a:extLst>
                <a:ext uri="{FF2B5EF4-FFF2-40B4-BE49-F238E27FC236}">
                  <a16:creationId xmlns:a16="http://schemas.microsoft.com/office/drawing/2014/main" id="{A342909B-E112-43D7-9C62-A317378A1A4E}"/>
                </a:ext>
              </a:extLst>
            </p:cNvPr>
            <p:cNvSpPr/>
            <p:nvPr/>
          </p:nvSpPr>
          <p:spPr bwMode="auto">
            <a:xfrm>
              <a:off x="7192962" y="2465417"/>
              <a:ext cx="467006" cy="754062"/>
            </a:xfrm>
            <a:prstGeom prst="arc">
              <a:avLst>
                <a:gd name="adj1" fmla="val 17365412"/>
                <a:gd name="adj2" fmla="val 420519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7986713" y="6556375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F-27.14.01</a:t>
            </a:r>
            <a:endParaRPr lang="de-DE" altLang="de-DE" dirty="0"/>
          </a:p>
        </p:txBody>
      </p:sp>
      <p:sp>
        <p:nvSpPr>
          <p:cNvPr id="94211" name="Text Box 99"/>
          <p:cNvSpPr txBox="1">
            <a:spLocks noChangeArrowheads="1"/>
          </p:cNvSpPr>
          <p:nvPr/>
        </p:nvSpPr>
        <p:spPr bwMode="auto">
          <a:xfrm>
            <a:off x="4022725" y="5046663"/>
            <a:ext cx="4902734" cy="13542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93750" eaLnBrk="0" hangingPunct="0"/>
            <a:r>
              <a:rPr lang="en-GB" sz="1600" b="1" dirty="0"/>
              <a:t>From inverted, pull through a ⅛ loop into a 45° downline, perform a ¼ roll into knife-edge flight, perform a ¼ knife-edge loop into a 45° downline, perform a ¼ roll, push through a ⅛ loop, exit inverted</a:t>
            </a:r>
            <a:r>
              <a:rPr lang="en-GB" dirty="0"/>
              <a:t>.</a:t>
            </a:r>
            <a:endParaRPr lang="de-DE" altLang="de-DE" sz="1600" b="1" dirty="0"/>
          </a:p>
        </p:txBody>
      </p:sp>
      <p:sp>
        <p:nvSpPr>
          <p:cNvPr id="73" name="Text Box 81">
            <a:extLst>
              <a:ext uri="{FF2B5EF4-FFF2-40B4-BE49-F238E27FC236}">
                <a16:creationId xmlns:a16="http://schemas.microsoft.com/office/drawing/2014/main" id="{7D612AA5-AE21-4BDC-A011-68F0D836A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90" y="185421"/>
            <a:ext cx="7618413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sz="2000" b="1" dirty="0"/>
              <a:t>F-27.14 Half Square Loop on Corner with quarter roll, </a:t>
            </a:r>
            <a:br>
              <a:rPr lang="en-US" sz="2000" b="1" dirty="0"/>
            </a:br>
            <a:r>
              <a:rPr lang="en-US" sz="2000" b="1" dirty="0"/>
              <a:t>	   quarter roll</a:t>
            </a:r>
            <a:endParaRPr lang="en-GB" altLang="de-DE" sz="2000" dirty="0"/>
          </a:p>
        </p:txBody>
      </p:sp>
      <p:grpSp>
        <p:nvGrpSpPr>
          <p:cNvPr id="76" name="Group 185">
            <a:extLst>
              <a:ext uri="{FF2B5EF4-FFF2-40B4-BE49-F238E27FC236}">
                <a16:creationId xmlns:a16="http://schemas.microsoft.com/office/drawing/2014/main" id="{A18A7713-35B6-4893-8D79-568E643DEE67}"/>
              </a:ext>
            </a:extLst>
          </p:cNvPr>
          <p:cNvGrpSpPr>
            <a:grpSpLocks/>
          </p:cNvGrpSpPr>
          <p:nvPr/>
        </p:nvGrpSpPr>
        <p:grpSpPr bwMode="auto">
          <a:xfrm rot="2378541">
            <a:off x="6613391" y="3864758"/>
            <a:ext cx="311150" cy="490537"/>
            <a:chOff x="2820" y="264"/>
            <a:chExt cx="420" cy="1452"/>
          </a:xfrm>
        </p:grpSpPr>
        <p:sp>
          <p:nvSpPr>
            <p:cNvPr id="77" name="Line 186">
              <a:extLst>
                <a:ext uri="{FF2B5EF4-FFF2-40B4-BE49-F238E27FC236}">
                  <a16:creationId xmlns:a16="http://schemas.microsoft.com/office/drawing/2014/main" id="{D2B53129-194C-4BF8-A1A0-DCEECAF22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" name="Group 187">
              <a:extLst>
                <a:ext uri="{FF2B5EF4-FFF2-40B4-BE49-F238E27FC236}">
                  <a16:creationId xmlns:a16="http://schemas.microsoft.com/office/drawing/2014/main" id="{1970E9F7-47CD-4726-8F87-7DA88C7501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9" name="Group 188">
                <a:extLst>
                  <a:ext uri="{FF2B5EF4-FFF2-40B4-BE49-F238E27FC236}">
                    <a16:creationId xmlns:a16="http://schemas.microsoft.com/office/drawing/2014/main" id="{02B04D50-90AD-4792-BB01-E230F50EB5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2" name="Group 189">
                  <a:extLst>
                    <a:ext uri="{FF2B5EF4-FFF2-40B4-BE49-F238E27FC236}">
                      <a16:creationId xmlns:a16="http://schemas.microsoft.com/office/drawing/2014/main" id="{4B5AAD2B-040D-4BDA-85E4-FE56213AD4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" name="Group 190">
                    <a:extLst>
                      <a:ext uri="{FF2B5EF4-FFF2-40B4-BE49-F238E27FC236}">
                        <a16:creationId xmlns:a16="http://schemas.microsoft.com/office/drawing/2014/main" id="{9E8A67C3-0580-48EE-8909-BFA60754DA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7" name="Freeform 191">
                      <a:extLst>
                        <a:ext uri="{FF2B5EF4-FFF2-40B4-BE49-F238E27FC236}">
                          <a16:creationId xmlns:a16="http://schemas.microsoft.com/office/drawing/2014/main" id="{4061CACE-4A67-44DC-983E-04BF07F3A5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" name="Freeform 192">
                      <a:extLst>
                        <a:ext uri="{FF2B5EF4-FFF2-40B4-BE49-F238E27FC236}">
                          <a16:creationId xmlns:a16="http://schemas.microsoft.com/office/drawing/2014/main" id="{49190236-9D70-4C04-9EE2-BB3096E7E8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5" name="Freeform 193">
                    <a:extLst>
                      <a:ext uri="{FF2B5EF4-FFF2-40B4-BE49-F238E27FC236}">
                        <a16:creationId xmlns:a16="http://schemas.microsoft.com/office/drawing/2014/main" id="{C0013C2F-F814-4CF9-B6D7-8C1502A19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" name="Freeform 194">
                    <a:extLst>
                      <a:ext uri="{FF2B5EF4-FFF2-40B4-BE49-F238E27FC236}">
                        <a16:creationId xmlns:a16="http://schemas.microsoft.com/office/drawing/2014/main" id="{88FC069A-A4E3-4B51-8F83-390A307652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3" name="Line 195">
                  <a:extLst>
                    <a:ext uri="{FF2B5EF4-FFF2-40B4-BE49-F238E27FC236}">
                      <a16:creationId xmlns:a16="http://schemas.microsoft.com/office/drawing/2014/main" id="{FB27F483-8924-4579-AC20-AB5A2BBDE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0" name="AutoShape 196">
                <a:extLst>
                  <a:ext uri="{FF2B5EF4-FFF2-40B4-BE49-F238E27FC236}">
                    <a16:creationId xmlns:a16="http://schemas.microsoft.com/office/drawing/2014/main" id="{20833021-26BA-40DF-8E14-A4BBE8886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1" name="Line 197">
                <a:extLst>
                  <a:ext uri="{FF2B5EF4-FFF2-40B4-BE49-F238E27FC236}">
                    <a16:creationId xmlns:a16="http://schemas.microsoft.com/office/drawing/2014/main" id="{8D031284-D908-4AE8-A02F-A6841C4C10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9" name="Text Box 4">
            <a:extLst>
              <a:ext uri="{FF2B5EF4-FFF2-40B4-BE49-F238E27FC236}">
                <a16:creationId xmlns:a16="http://schemas.microsoft.com/office/drawing/2014/main" id="{75F05AF0-FBB4-4732-8A1E-C0D5A5E3B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104" y="1297926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 roll</a:t>
            </a:r>
          </a:p>
        </p:txBody>
      </p:sp>
      <p:sp>
        <p:nvSpPr>
          <p:cNvPr id="90" name="Text Box 4">
            <a:extLst>
              <a:ext uri="{FF2B5EF4-FFF2-40B4-BE49-F238E27FC236}">
                <a16:creationId xmlns:a16="http://schemas.microsoft.com/office/drawing/2014/main" id="{FEE50DF4-56F6-4FD5-908F-A4F2F1C09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539" y="4031840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grpSp>
        <p:nvGrpSpPr>
          <p:cNvPr id="108" name="Group 70">
            <a:extLst>
              <a:ext uri="{FF2B5EF4-FFF2-40B4-BE49-F238E27FC236}">
                <a16:creationId xmlns:a16="http://schemas.microsoft.com/office/drawing/2014/main" id="{AF06F20C-A897-46FF-A167-7CF3288A5376}"/>
              </a:ext>
            </a:extLst>
          </p:cNvPr>
          <p:cNvGrpSpPr>
            <a:grpSpLocks/>
          </p:cNvGrpSpPr>
          <p:nvPr/>
        </p:nvGrpSpPr>
        <p:grpSpPr bwMode="auto">
          <a:xfrm rot="16177943" flipH="1" flipV="1">
            <a:off x="4927391" y="4212158"/>
            <a:ext cx="241500" cy="528251"/>
            <a:chOff x="2940" y="264"/>
            <a:chExt cx="300" cy="1452"/>
          </a:xfrm>
        </p:grpSpPr>
        <p:grpSp>
          <p:nvGrpSpPr>
            <p:cNvPr id="109" name="Group 71">
              <a:extLst>
                <a:ext uri="{FF2B5EF4-FFF2-40B4-BE49-F238E27FC236}">
                  <a16:creationId xmlns:a16="http://schemas.microsoft.com/office/drawing/2014/main" id="{8E36AF17-32D9-4C8E-90CE-C3537288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12" name="Group 72">
                <a:extLst>
                  <a:ext uri="{FF2B5EF4-FFF2-40B4-BE49-F238E27FC236}">
                    <a16:creationId xmlns:a16="http://schemas.microsoft.com/office/drawing/2014/main" id="{BBC051C0-F2DA-4B2A-995E-6895F414A6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14" name="Group 73">
                  <a:extLst>
                    <a:ext uri="{FF2B5EF4-FFF2-40B4-BE49-F238E27FC236}">
                      <a16:creationId xmlns:a16="http://schemas.microsoft.com/office/drawing/2014/main" id="{5859D22D-9E3C-4B1B-9873-12423D63E9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18" name="Freeform 74">
                    <a:extLst>
                      <a:ext uri="{FF2B5EF4-FFF2-40B4-BE49-F238E27FC236}">
                        <a16:creationId xmlns:a16="http://schemas.microsoft.com/office/drawing/2014/main" id="{D8640276-BFC7-476A-9376-4573C16064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Freeform 75">
                    <a:extLst>
                      <a:ext uri="{FF2B5EF4-FFF2-40B4-BE49-F238E27FC236}">
                        <a16:creationId xmlns:a16="http://schemas.microsoft.com/office/drawing/2014/main" id="{C839B01F-C7D7-453D-9601-4E0DDF96A4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5" name="Freeform 76">
                  <a:extLst>
                    <a:ext uri="{FF2B5EF4-FFF2-40B4-BE49-F238E27FC236}">
                      <a16:creationId xmlns:a16="http://schemas.microsoft.com/office/drawing/2014/main" id="{DF4F1F68-BC6D-45EF-9D8E-6FA5C8FC8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7" name="Freeform 77">
                  <a:extLst>
                    <a:ext uri="{FF2B5EF4-FFF2-40B4-BE49-F238E27FC236}">
                      <a16:creationId xmlns:a16="http://schemas.microsoft.com/office/drawing/2014/main" id="{0F8E97C6-A793-4E1C-96D3-0A8F02F03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3" name="Line 78">
                <a:extLst>
                  <a:ext uri="{FF2B5EF4-FFF2-40B4-BE49-F238E27FC236}">
                    <a16:creationId xmlns:a16="http://schemas.microsoft.com/office/drawing/2014/main" id="{D00C4C6B-8EF4-4BE6-8EAA-BE70821BA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0" name="AutoShape 79">
              <a:extLst>
                <a:ext uri="{FF2B5EF4-FFF2-40B4-BE49-F238E27FC236}">
                  <a16:creationId xmlns:a16="http://schemas.microsoft.com/office/drawing/2014/main" id="{9C8767B3-B470-414F-8357-B64D3117E3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1" name="Line 80">
              <a:extLst>
                <a:ext uri="{FF2B5EF4-FFF2-40B4-BE49-F238E27FC236}">
                  <a16:creationId xmlns:a16="http://schemas.microsoft.com/office/drawing/2014/main" id="{5E804AD9-C04E-4404-8257-F85DA5D95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0" name="AutoShape 81">
            <a:extLst>
              <a:ext uri="{FF2B5EF4-FFF2-40B4-BE49-F238E27FC236}">
                <a16:creationId xmlns:a16="http://schemas.microsoft.com/office/drawing/2014/main" id="{23F42E7F-3CBD-4E50-9F4A-01F1DBE279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16201" y="4379386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1" name="AutoShape 82">
            <a:extLst>
              <a:ext uri="{FF2B5EF4-FFF2-40B4-BE49-F238E27FC236}">
                <a16:creationId xmlns:a16="http://schemas.microsoft.com/office/drawing/2014/main" id="{D4B05215-5BAD-43E8-896B-5123BC880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59" y="1169219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22" name="Group 152">
            <a:extLst>
              <a:ext uri="{FF2B5EF4-FFF2-40B4-BE49-F238E27FC236}">
                <a16:creationId xmlns:a16="http://schemas.microsoft.com/office/drawing/2014/main" id="{889DBC52-5B1B-4E2B-AF21-08A0DE4321E4}"/>
              </a:ext>
            </a:extLst>
          </p:cNvPr>
          <p:cNvGrpSpPr>
            <a:grpSpLocks/>
          </p:cNvGrpSpPr>
          <p:nvPr/>
        </p:nvGrpSpPr>
        <p:grpSpPr bwMode="auto">
          <a:xfrm rot="11194728" flipH="1">
            <a:off x="6541361" y="1628918"/>
            <a:ext cx="714210" cy="312689"/>
            <a:chOff x="4875" y="7237"/>
            <a:chExt cx="4230" cy="1883"/>
          </a:xfrm>
        </p:grpSpPr>
        <p:sp>
          <p:nvSpPr>
            <p:cNvPr id="123" name="Arc 153">
              <a:extLst>
                <a:ext uri="{FF2B5EF4-FFF2-40B4-BE49-F238E27FC236}">
                  <a16:creationId xmlns:a16="http://schemas.microsoft.com/office/drawing/2014/main" id="{44BF41E7-18B1-41DB-B95A-B9A5C83E4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AutoShape 154">
              <a:extLst>
                <a:ext uri="{FF2B5EF4-FFF2-40B4-BE49-F238E27FC236}">
                  <a16:creationId xmlns:a16="http://schemas.microsoft.com/office/drawing/2014/main" id="{29D306D1-D535-4DD8-B621-1C7BCE2A09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25" name="Group 152">
            <a:extLst>
              <a:ext uri="{FF2B5EF4-FFF2-40B4-BE49-F238E27FC236}">
                <a16:creationId xmlns:a16="http://schemas.microsoft.com/office/drawing/2014/main" id="{B51FEB0D-1941-4C7A-BCDF-124BCB20FECA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6831125" y="3503567"/>
            <a:ext cx="714210" cy="312689"/>
            <a:chOff x="4875" y="7237"/>
            <a:chExt cx="4230" cy="1883"/>
          </a:xfrm>
        </p:grpSpPr>
        <p:sp>
          <p:nvSpPr>
            <p:cNvPr id="127" name="Arc 153">
              <a:extLst>
                <a:ext uri="{FF2B5EF4-FFF2-40B4-BE49-F238E27FC236}">
                  <a16:creationId xmlns:a16="http://schemas.microsoft.com/office/drawing/2014/main" id="{630EF705-4DB3-42F1-BDFB-A53906FC6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AutoShape 154">
              <a:extLst>
                <a:ext uri="{FF2B5EF4-FFF2-40B4-BE49-F238E27FC236}">
                  <a16:creationId xmlns:a16="http://schemas.microsoft.com/office/drawing/2014/main" id="{E6D9D381-EB40-428E-8CF0-7ABE9E56CC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29" name="Group 31">
            <a:extLst>
              <a:ext uri="{FF2B5EF4-FFF2-40B4-BE49-F238E27FC236}">
                <a16:creationId xmlns:a16="http://schemas.microsoft.com/office/drawing/2014/main" id="{2035898C-4A1E-41F4-AACB-F956588F7A87}"/>
              </a:ext>
            </a:extLst>
          </p:cNvPr>
          <p:cNvGrpSpPr>
            <a:grpSpLocks/>
          </p:cNvGrpSpPr>
          <p:nvPr/>
        </p:nvGrpSpPr>
        <p:grpSpPr bwMode="auto">
          <a:xfrm rot="5584608" flipV="1">
            <a:off x="4787038" y="1013259"/>
            <a:ext cx="311079" cy="490461"/>
            <a:chOff x="2820" y="264"/>
            <a:chExt cx="420" cy="1452"/>
          </a:xfrm>
        </p:grpSpPr>
        <p:sp>
          <p:nvSpPr>
            <p:cNvPr id="130" name="Line 32">
              <a:extLst>
                <a:ext uri="{FF2B5EF4-FFF2-40B4-BE49-F238E27FC236}">
                  <a16:creationId xmlns:a16="http://schemas.microsoft.com/office/drawing/2014/main" id="{D37D41C3-4680-47B0-B22C-635DFAEDA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1" name="Group 33">
              <a:extLst>
                <a:ext uri="{FF2B5EF4-FFF2-40B4-BE49-F238E27FC236}">
                  <a16:creationId xmlns:a16="http://schemas.microsoft.com/office/drawing/2014/main" id="{50C7EC2D-13BB-45F0-AF7D-00F324347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2" name="Group 34">
                <a:extLst>
                  <a:ext uri="{FF2B5EF4-FFF2-40B4-BE49-F238E27FC236}">
                    <a16:creationId xmlns:a16="http://schemas.microsoft.com/office/drawing/2014/main" id="{AF61421D-535D-4F4E-8660-68858E3FF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5" name="Group 35">
                  <a:extLst>
                    <a:ext uri="{FF2B5EF4-FFF2-40B4-BE49-F238E27FC236}">
                      <a16:creationId xmlns:a16="http://schemas.microsoft.com/office/drawing/2014/main" id="{80103187-B6E5-4A68-A94F-D1EF055AE9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7" name="Group 36">
                    <a:extLst>
                      <a:ext uri="{FF2B5EF4-FFF2-40B4-BE49-F238E27FC236}">
                        <a16:creationId xmlns:a16="http://schemas.microsoft.com/office/drawing/2014/main" id="{64FDC4FB-4980-4428-9EDF-1238326A3E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0" name="Freeform 37">
                      <a:extLst>
                        <a:ext uri="{FF2B5EF4-FFF2-40B4-BE49-F238E27FC236}">
                          <a16:creationId xmlns:a16="http://schemas.microsoft.com/office/drawing/2014/main" id="{81C9C903-BD3B-4970-903A-28CD976C11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1" name="Freeform 38">
                      <a:extLst>
                        <a:ext uri="{FF2B5EF4-FFF2-40B4-BE49-F238E27FC236}">
                          <a16:creationId xmlns:a16="http://schemas.microsoft.com/office/drawing/2014/main" id="{24CCC552-224E-41C4-9450-7EA4D2882A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8" name="Freeform 39">
                    <a:extLst>
                      <a:ext uri="{FF2B5EF4-FFF2-40B4-BE49-F238E27FC236}">
                        <a16:creationId xmlns:a16="http://schemas.microsoft.com/office/drawing/2014/main" id="{4F161FB0-CFB2-4746-891C-4877AC238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9" name="Freeform 40">
                    <a:extLst>
                      <a:ext uri="{FF2B5EF4-FFF2-40B4-BE49-F238E27FC236}">
                        <a16:creationId xmlns:a16="http://schemas.microsoft.com/office/drawing/2014/main" id="{492A3029-C861-4E79-B123-BBF32A0FEF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6" name="Line 41">
                  <a:extLst>
                    <a:ext uri="{FF2B5EF4-FFF2-40B4-BE49-F238E27FC236}">
                      <a16:creationId xmlns:a16="http://schemas.microsoft.com/office/drawing/2014/main" id="{DFABC476-2B7A-4458-8B93-6D5242BE0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3" name="AutoShape 42">
                <a:extLst>
                  <a:ext uri="{FF2B5EF4-FFF2-40B4-BE49-F238E27FC236}">
                    <a16:creationId xmlns:a16="http://schemas.microsoft.com/office/drawing/2014/main" id="{FC181BE1-DE34-4FEC-AC89-ED8FD5AAF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4" name="Line 43">
                <a:extLst>
                  <a:ext uri="{FF2B5EF4-FFF2-40B4-BE49-F238E27FC236}">
                    <a16:creationId xmlns:a16="http://schemas.microsoft.com/office/drawing/2014/main" id="{04A35869-768A-450A-8DCB-1F21B7334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6" name="Group 213">
            <a:extLst>
              <a:ext uri="{FF2B5EF4-FFF2-40B4-BE49-F238E27FC236}">
                <a16:creationId xmlns:a16="http://schemas.microsoft.com/office/drawing/2014/main" id="{05E89DAB-1FB1-499C-A4CD-768BCD98D2D1}"/>
              </a:ext>
            </a:extLst>
          </p:cNvPr>
          <p:cNvGrpSpPr>
            <a:grpSpLocks/>
          </p:cNvGrpSpPr>
          <p:nvPr/>
        </p:nvGrpSpPr>
        <p:grpSpPr bwMode="auto">
          <a:xfrm rot="19325190" flipH="1">
            <a:off x="6483207" y="1266586"/>
            <a:ext cx="311150" cy="490537"/>
            <a:chOff x="2820" y="264"/>
            <a:chExt cx="420" cy="1452"/>
          </a:xfrm>
        </p:grpSpPr>
        <p:sp>
          <p:nvSpPr>
            <p:cNvPr id="157" name="Line 214">
              <a:extLst>
                <a:ext uri="{FF2B5EF4-FFF2-40B4-BE49-F238E27FC236}">
                  <a16:creationId xmlns:a16="http://schemas.microsoft.com/office/drawing/2014/main" id="{516AA75E-FDB7-4FD6-AB53-E2FC71828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8" name="Group 215">
              <a:extLst>
                <a:ext uri="{FF2B5EF4-FFF2-40B4-BE49-F238E27FC236}">
                  <a16:creationId xmlns:a16="http://schemas.microsoft.com/office/drawing/2014/main" id="{28BB2234-E53B-4DC0-A43B-7026E1653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9" name="Group 216">
                <a:extLst>
                  <a:ext uri="{FF2B5EF4-FFF2-40B4-BE49-F238E27FC236}">
                    <a16:creationId xmlns:a16="http://schemas.microsoft.com/office/drawing/2014/main" id="{9B1835A2-0D1F-4F24-830F-961E195478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2" name="Group 217">
                  <a:extLst>
                    <a:ext uri="{FF2B5EF4-FFF2-40B4-BE49-F238E27FC236}">
                      <a16:creationId xmlns:a16="http://schemas.microsoft.com/office/drawing/2014/main" id="{5CD3F35F-C9D4-44DD-852A-9D6466720E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4" name="Group 218">
                    <a:extLst>
                      <a:ext uri="{FF2B5EF4-FFF2-40B4-BE49-F238E27FC236}">
                        <a16:creationId xmlns:a16="http://schemas.microsoft.com/office/drawing/2014/main" id="{E7FC30B6-9FC5-46D1-9428-3B5C5A68BF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7" name="Freeform 219">
                      <a:extLst>
                        <a:ext uri="{FF2B5EF4-FFF2-40B4-BE49-F238E27FC236}">
                          <a16:creationId xmlns:a16="http://schemas.microsoft.com/office/drawing/2014/main" id="{13BF9FB8-4644-40F7-BAA1-26686AA117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8" name="Freeform 220">
                      <a:extLst>
                        <a:ext uri="{FF2B5EF4-FFF2-40B4-BE49-F238E27FC236}">
                          <a16:creationId xmlns:a16="http://schemas.microsoft.com/office/drawing/2014/main" id="{7982D030-8B28-4E48-8BFD-6FA0762CE0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5" name="Freeform 221">
                    <a:extLst>
                      <a:ext uri="{FF2B5EF4-FFF2-40B4-BE49-F238E27FC236}">
                        <a16:creationId xmlns:a16="http://schemas.microsoft.com/office/drawing/2014/main" id="{F44221F9-FEB9-4167-9E31-AA5DCB2FD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6" name="Freeform 222">
                    <a:extLst>
                      <a:ext uri="{FF2B5EF4-FFF2-40B4-BE49-F238E27FC236}">
                        <a16:creationId xmlns:a16="http://schemas.microsoft.com/office/drawing/2014/main" id="{3C7FAA10-78B8-4107-81F5-9D13CD5C16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3" name="Line 223">
                  <a:extLst>
                    <a:ext uri="{FF2B5EF4-FFF2-40B4-BE49-F238E27FC236}">
                      <a16:creationId xmlns:a16="http://schemas.microsoft.com/office/drawing/2014/main" id="{CB178BC9-1134-4F41-A811-7C437DE5A6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0" name="AutoShape 224">
                <a:extLst>
                  <a:ext uri="{FF2B5EF4-FFF2-40B4-BE49-F238E27FC236}">
                    <a16:creationId xmlns:a16="http://schemas.microsoft.com/office/drawing/2014/main" id="{992058FD-BEE0-4505-B3EF-8EAD73099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61" name="Line 225">
                <a:extLst>
                  <a:ext uri="{FF2B5EF4-FFF2-40B4-BE49-F238E27FC236}">
                    <a16:creationId xmlns:a16="http://schemas.microsoft.com/office/drawing/2014/main" id="{BFA6A0C1-9D47-48A8-AC0A-F53530DEC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170" name="Picture 616" descr="messerflugflieger2">
            <a:extLst>
              <a:ext uri="{FF2B5EF4-FFF2-40B4-BE49-F238E27FC236}">
                <a16:creationId xmlns:a16="http://schemas.microsoft.com/office/drawing/2014/main" id="{95BECAEE-74EB-49B9-B176-FDF72E506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3626">
            <a:off x="6789573" y="2812818"/>
            <a:ext cx="1001113" cy="1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utoUpdateAnimBg="0"/>
      <p:bldP spid="9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580C8A8-9ECE-40B8-A6DD-A8068DA822DF}"/>
              </a:ext>
            </a:extLst>
          </p:cNvPr>
          <p:cNvGrpSpPr/>
          <p:nvPr/>
        </p:nvGrpSpPr>
        <p:grpSpPr>
          <a:xfrm>
            <a:off x="5346329" y="1264889"/>
            <a:ext cx="2342533" cy="3212098"/>
            <a:chOff x="5376693" y="1413274"/>
            <a:chExt cx="2283275" cy="2962829"/>
          </a:xfrm>
        </p:grpSpPr>
        <p:sp>
          <p:nvSpPr>
            <p:cNvPr id="75" name="Line 47">
              <a:extLst>
                <a:ext uri="{FF2B5EF4-FFF2-40B4-BE49-F238E27FC236}">
                  <a16:creationId xmlns:a16="http://schemas.microsoft.com/office/drawing/2014/main" id="{CF7EF3A5-B518-4668-9337-DEA6EAC6BF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517521" y="3215244"/>
              <a:ext cx="1071606" cy="9776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Line 46">
              <a:extLst>
                <a:ext uri="{FF2B5EF4-FFF2-40B4-BE49-F238E27FC236}">
                  <a16:creationId xmlns:a16="http://schemas.microsoft.com/office/drawing/2014/main" id="{8BB61C25-8BDB-4520-BF20-B74C2E883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9198" y="1519655"/>
              <a:ext cx="1065601" cy="9859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" name="Group 49">
              <a:extLst>
                <a:ext uri="{FF2B5EF4-FFF2-40B4-BE49-F238E27FC236}">
                  <a16:creationId xmlns:a16="http://schemas.microsoft.com/office/drawing/2014/main" id="{8BB2214D-5A05-4AA8-B9A8-820D998065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376693" y="1413274"/>
              <a:ext cx="1122832" cy="278196"/>
              <a:chOff x="4688" y="1956"/>
              <a:chExt cx="1642" cy="403"/>
            </a:xfrm>
          </p:grpSpPr>
          <p:sp>
            <p:nvSpPr>
              <p:cNvPr id="93" name="Line 50">
                <a:extLst>
                  <a:ext uri="{FF2B5EF4-FFF2-40B4-BE49-F238E27FC236}">
                    <a16:creationId xmlns:a16="http://schemas.microsoft.com/office/drawing/2014/main" id="{773CB89B-53BE-4F1B-81DA-7735CA6BD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5" y="1972"/>
                <a:ext cx="115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Arc 51">
                <a:extLst>
                  <a:ext uri="{FF2B5EF4-FFF2-40B4-BE49-F238E27FC236}">
                    <a16:creationId xmlns:a16="http://schemas.microsoft.com/office/drawing/2014/main" id="{A377BA3B-1004-4C76-BE07-738B77C6B01F}"/>
                  </a:ext>
                </a:extLst>
              </p:cNvPr>
              <p:cNvSpPr>
                <a:spLocks/>
              </p:cNvSpPr>
              <p:nvPr/>
            </p:nvSpPr>
            <p:spPr bwMode="auto">
              <a:xfrm rot="5732302" flipH="1">
                <a:off x="4750" y="1894"/>
                <a:ext cx="403" cy="527"/>
              </a:xfrm>
              <a:custGeom>
                <a:avLst/>
                <a:gdLst>
                  <a:gd name="T0" fmla="*/ 0 w 21499"/>
                  <a:gd name="T1" fmla="*/ 0 h 19263"/>
                  <a:gd name="T2" fmla="*/ 0 w 21499"/>
                  <a:gd name="T3" fmla="*/ 0 h 19263"/>
                  <a:gd name="T4" fmla="*/ 0 w 21499"/>
                  <a:gd name="T5" fmla="*/ 0 h 192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99" h="19263" fill="none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</a:path>
                  <a:path w="21499" h="19263" stroke="0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  <a:lnTo>
                      <a:pt x="0" y="0"/>
                    </a:lnTo>
                    <a:lnTo>
                      <a:pt x="21498" y="20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5" name="Line 53">
              <a:extLst>
                <a:ext uri="{FF2B5EF4-FFF2-40B4-BE49-F238E27FC236}">
                  <a16:creationId xmlns:a16="http://schemas.microsoft.com/office/drawing/2014/main" id="{56AE438C-70FD-49CA-BC37-4498DED5B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45236" y="4349460"/>
              <a:ext cx="789812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Arc 54">
              <a:extLst>
                <a:ext uri="{FF2B5EF4-FFF2-40B4-BE49-F238E27FC236}">
                  <a16:creationId xmlns:a16="http://schemas.microsoft.com/office/drawing/2014/main" id="{22A948B8-78E4-467C-97F7-E2598A5F13EA}"/>
                </a:ext>
              </a:extLst>
            </p:cNvPr>
            <p:cNvSpPr>
              <a:spLocks/>
            </p:cNvSpPr>
            <p:nvPr/>
          </p:nvSpPr>
          <p:spPr bwMode="auto">
            <a:xfrm rot="5732302" flipV="1">
              <a:off x="6248513" y="4056818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Bogen 154">
              <a:extLst>
                <a:ext uri="{FF2B5EF4-FFF2-40B4-BE49-F238E27FC236}">
                  <a16:creationId xmlns:a16="http://schemas.microsoft.com/office/drawing/2014/main" id="{A342909B-E112-43D7-9C62-A317378A1A4E}"/>
                </a:ext>
              </a:extLst>
            </p:cNvPr>
            <p:cNvSpPr/>
            <p:nvPr/>
          </p:nvSpPr>
          <p:spPr bwMode="auto">
            <a:xfrm>
              <a:off x="7192962" y="2465417"/>
              <a:ext cx="467006" cy="754062"/>
            </a:xfrm>
            <a:prstGeom prst="arc">
              <a:avLst>
                <a:gd name="adj1" fmla="val 17365412"/>
                <a:gd name="adj2" fmla="val 420519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7986713" y="6556375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F-27.14.02</a:t>
            </a:r>
            <a:endParaRPr lang="de-DE" altLang="de-DE" dirty="0"/>
          </a:p>
        </p:txBody>
      </p:sp>
      <p:sp>
        <p:nvSpPr>
          <p:cNvPr id="73" name="Text Box 81">
            <a:extLst>
              <a:ext uri="{FF2B5EF4-FFF2-40B4-BE49-F238E27FC236}">
                <a16:creationId xmlns:a16="http://schemas.microsoft.com/office/drawing/2014/main" id="{7D612AA5-AE21-4BDC-A011-68F0D836A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90" y="185421"/>
            <a:ext cx="7618413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sz="2000" b="1" dirty="0"/>
              <a:t>F-27.14 Half Square Loop on Corner with quarter roll, </a:t>
            </a:r>
            <a:br>
              <a:rPr lang="en-US" sz="2000" b="1" dirty="0"/>
            </a:br>
            <a:r>
              <a:rPr lang="en-US" sz="2000" b="1" dirty="0"/>
              <a:t>	   quarter roll</a:t>
            </a:r>
            <a:endParaRPr lang="en-GB" altLang="de-DE" sz="2000" dirty="0"/>
          </a:p>
        </p:txBody>
      </p:sp>
      <p:sp>
        <p:nvSpPr>
          <p:cNvPr id="89" name="Text Box 4">
            <a:extLst>
              <a:ext uri="{FF2B5EF4-FFF2-40B4-BE49-F238E27FC236}">
                <a16:creationId xmlns:a16="http://schemas.microsoft.com/office/drawing/2014/main" id="{75F05AF0-FBB4-4732-8A1E-C0D5A5E3B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287" y="1289022"/>
            <a:ext cx="49660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90" name="Text Box 4">
            <a:extLst>
              <a:ext uri="{FF2B5EF4-FFF2-40B4-BE49-F238E27FC236}">
                <a16:creationId xmlns:a16="http://schemas.microsoft.com/office/drawing/2014/main" id="{FEE50DF4-56F6-4FD5-908F-A4F2F1C09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539" y="4031840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108" name="Group 70">
            <a:extLst>
              <a:ext uri="{FF2B5EF4-FFF2-40B4-BE49-F238E27FC236}">
                <a16:creationId xmlns:a16="http://schemas.microsoft.com/office/drawing/2014/main" id="{AF06F20C-A897-46FF-A167-7CF3288A5376}"/>
              </a:ext>
            </a:extLst>
          </p:cNvPr>
          <p:cNvGrpSpPr>
            <a:grpSpLocks/>
          </p:cNvGrpSpPr>
          <p:nvPr/>
        </p:nvGrpSpPr>
        <p:grpSpPr bwMode="auto">
          <a:xfrm rot="16177943" flipH="1" flipV="1">
            <a:off x="4927391" y="4212158"/>
            <a:ext cx="241500" cy="528251"/>
            <a:chOff x="2940" y="264"/>
            <a:chExt cx="300" cy="1452"/>
          </a:xfrm>
        </p:grpSpPr>
        <p:grpSp>
          <p:nvGrpSpPr>
            <p:cNvPr id="109" name="Group 71">
              <a:extLst>
                <a:ext uri="{FF2B5EF4-FFF2-40B4-BE49-F238E27FC236}">
                  <a16:creationId xmlns:a16="http://schemas.microsoft.com/office/drawing/2014/main" id="{8E36AF17-32D9-4C8E-90CE-C3537288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12" name="Group 72">
                <a:extLst>
                  <a:ext uri="{FF2B5EF4-FFF2-40B4-BE49-F238E27FC236}">
                    <a16:creationId xmlns:a16="http://schemas.microsoft.com/office/drawing/2014/main" id="{BBC051C0-F2DA-4B2A-995E-6895F414A6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14" name="Group 73">
                  <a:extLst>
                    <a:ext uri="{FF2B5EF4-FFF2-40B4-BE49-F238E27FC236}">
                      <a16:creationId xmlns:a16="http://schemas.microsoft.com/office/drawing/2014/main" id="{5859D22D-9E3C-4B1B-9873-12423D63E9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18" name="Freeform 74">
                    <a:extLst>
                      <a:ext uri="{FF2B5EF4-FFF2-40B4-BE49-F238E27FC236}">
                        <a16:creationId xmlns:a16="http://schemas.microsoft.com/office/drawing/2014/main" id="{D8640276-BFC7-476A-9376-4573C16064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Freeform 75">
                    <a:extLst>
                      <a:ext uri="{FF2B5EF4-FFF2-40B4-BE49-F238E27FC236}">
                        <a16:creationId xmlns:a16="http://schemas.microsoft.com/office/drawing/2014/main" id="{C839B01F-C7D7-453D-9601-4E0DDF96A4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5" name="Freeform 76">
                  <a:extLst>
                    <a:ext uri="{FF2B5EF4-FFF2-40B4-BE49-F238E27FC236}">
                      <a16:creationId xmlns:a16="http://schemas.microsoft.com/office/drawing/2014/main" id="{DF4F1F68-BC6D-45EF-9D8E-6FA5C8FC8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7" name="Freeform 77">
                  <a:extLst>
                    <a:ext uri="{FF2B5EF4-FFF2-40B4-BE49-F238E27FC236}">
                      <a16:creationId xmlns:a16="http://schemas.microsoft.com/office/drawing/2014/main" id="{0F8E97C6-A793-4E1C-96D3-0A8F02F03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3" name="Line 78">
                <a:extLst>
                  <a:ext uri="{FF2B5EF4-FFF2-40B4-BE49-F238E27FC236}">
                    <a16:creationId xmlns:a16="http://schemas.microsoft.com/office/drawing/2014/main" id="{D00C4C6B-8EF4-4BE6-8EAA-BE70821BA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0" name="AutoShape 79">
              <a:extLst>
                <a:ext uri="{FF2B5EF4-FFF2-40B4-BE49-F238E27FC236}">
                  <a16:creationId xmlns:a16="http://schemas.microsoft.com/office/drawing/2014/main" id="{9C8767B3-B470-414F-8357-B64D3117E3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1" name="Line 80">
              <a:extLst>
                <a:ext uri="{FF2B5EF4-FFF2-40B4-BE49-F238E27FC236}">
                  <a16:creationId xmlns:a16="http://schemas.microsoft.com/office/drawing/2014/main" id="{5E804AD9-C04E-4404-8257-F85DA5D95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0" name="AutoShape 81">
            <a:extLst>
              <a:ext uri="{FF2B5EF4-FFF2-40B4-BE49-F238E27FC236}">
                <a16:creationId xmlns:a16="http://schemas.microsoft.com/office/drawing/2014/main" id="{23F42E7F-3CBD-4E50-9F4A-01F1DBE279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16201" y="4379386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1" name="AutoShape 82">
            <a:extLst>
              <a:ext uri="{FF2B5EF4-FFF2-40B4-BE49-F238E27FC236}">
                <a16:creationId xmlns:a16="http://schemas.microsoft.com/office/drawing/2014/main" id="{D4B05215-5BAD-43E8-896B-5123BC880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59" y="1169219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22" name="Group 152">
            <a:extLst>
              <a:ext uri="{FF2B5EF4-FFF2-40B4-BE49-F238E27FC236}">
                <a16:creationId xmlns:a16="http://schemas.microsoft.com/office/drawing/2014/main" id="{889DBC52-5B1B-4E2B-AF21-08A0DE4321E4}"/>
              </a:ext>
            </a:extLst>
          </p:cNvPr>
          <p:cNvGrpSpPr>
            <a:grpSpLocks/>
          </p:cNvGrpSpPr>
          <p:nvPr/>
        </p:nvGrpSpPr>
        <p:grpSpPr bwMode="auto">
          <a:xfrm rot="11194728" flipH="1">
            <a:off x="6560358" y="1599178"/>
            <a:ext cx="714210" cy="312689"/>
            <a:chOff x="4875" y="7237"/>
            <a:chExt cx="4230" cy="1883"/>
          </a:xfrm>
        </p:grpSpPr>
        <p:sp>
          <p:nvSpPr>
            <p:cNvPr id="123" name="Arc 153">
              <a:extLst>
                <a:ext uri="{FF2B5EF4-FFF2-40B4-BE49-F238E27FC236}">
                  <a16:creationId xmlns:a16="http://schemas.microsoft.com/office/drawing/2014/main" id="{44BF41E7-18B1-41DB-B95A-B9A5C83E4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AutoShape 154">
              <a:extLst>
                <a:ext uri="{FF2B5EF4-FFF2-40B4-BE49-F238E27FC236}">
                  <a16:creationId xmlns:a16="http://schemas.microsoft.com/office/drawing/2014/main" id="{29D306D1-D535-4DD8-B621-1C7BCE2A09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25" name="Group 152">
            <a:extLst>
              <a:ext uri="{FF2B5EF4-FFF2-40B4-BE49-F238E27FC236}">
                <a16:creationId xmlns:a16="http://schemas.microsoft.com/office/drawing/2014/main" id="{B51FEB0D-1941-4C7A-BCDF-124BCB20FECA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6831125" y="3503567"/>
            <a:ext cx="714210" cy="312689"/>
            <a:chOff x="4875" y="7237"/>
            <a:chExt cx="4230" cy="1883"/>
          </a:xfrm>
        </p:grpSpPr>
        <p:sp>
          <p:nvSpPr>
            <p:cNvPr id="127" name="Arc 153">
              <a:extLst>
                <a:ext uri="{FF2B5EF4-FFF2-40B4-BE49-F238E27FC236}">
                  <a16:creationId xmlns:a16="http://schemas.microsoft.com/office/drawing/2014/main" id="{630EF705-4DB3-42F1-BDFB-A53906FC6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AutoShape 154">
              <a:extLst>
                <a:ext uri="{FF2B5EF4-FFF2-40B4-BE49-F238E27FC236}">
                  <a16:creationId xmlns:a16="http://schemas.microsoft.com/office/drawing/2014/main" id="{E6D9D381-EB40-428E-8CF0-7ABE9E56CC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29" name="Group 31">
            <a:extLst>
              <a:ext uri="{FF2B5EF4-FFF2-40B4-BE49-F238E27FC236}">
                <a16:creationId xmlns:a16="http://schemas.microsoft.com/office/drawing/2014/main" id="{2035898C-4A1E-41F4-AACB-F956588F7A87}"/>
              </a:ext>
            </a:extLst>
          </p:cNvPr>
          <p:cNvGrpSpPr>
            <a:grpSpLocks/>
          </p:cNvGrpSpPr>
          <p:nvPr/>
        </p:nvGrpSpPr>
        <p:grpSpPr bwMode="auto">
          <a:xfrm rot="5584608" flipV="1">
            <a:off x="4787038" y="1013259"/>
            <a:ext cx="311079" cy="490461"/>
            <a:chOff x="2820" y="264"/>
            <a:chExt cx="420" cy="1452"/>
          </a:xfrm>
        </p:grpSpPr>
        <p:sp>
          <p:nvSpPr>
            <p:cNvPr id="130" name="Line 32">
              <a:extLst>
                <a:ext uri="{FF2B5EF4-FFF2-40B4-BE49-F238E27FC236}">
                  <a16:creationId xmlns:a16="http://schemas.microsoft.com/office/drawing/2014/main" id="{D37D41C3-4680-47B0-B22C-635DFAEDA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1" name="Group 33">
              <a:extLst>
                <a:ext uri="{FF2B5EF4-FFF2-40B4-BE49-F238E27FC236}">
                  <a16:creationId xmlns:a16="http://schemas.microsoft.com/office/drawing/2014/main" id="{50C7EC2D-13BB-45F0-AF7D-00F324347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2" name="Group 34">
                <a:extLst>
                  <a:ext uri="{FF2B5EF4-FFF2-40B4-BE49-F238E27FC236}">
                    <a16:creationId xmlns:a16="http://schemas.microsoft.com/office/drawing/2014/main" id="{AF61421D-535D-4F4E-8660-68858E3FF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5" name="Group 35">
                  <a:extLst>
                    <a:ext uri="{FF2B5EF4-FFF2-40B4-BE49-F238E27FC236}">
                      <a16:creationId xmlns:a16="http://schemas.microsoft.com/office/drawing/2014/main" id="{80103187-B6E5-4A68-A94F-D1EF055AE9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7" name="Group 36">
                    <a:extLst>
                      <a:ext uri="{FF2B5EF4-FFF2-40B4-BE49-F238E27FC236}">
                        <a16:creationId xmlns:a16="http://schemas.microsoft.com/office/drawing/2014/main" id="{64FDC4FB-4980-4428-9EDF-1238326A3E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0" name="Freeform 37">
                      <a:extLst>
                        <a:ext uri="{FF2B5EF4-FFF2-40B4-BE49-F238E27FC236}">
                          <a16:creationId xmlns:a16="http://schemas.microsoft.com/office/drawing/2014/main" id="{81C9C903-BD3B-4970-903A-28CD976C11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1" name="Freeform 38">
                      <a:extLst>
                        <a:ext uri="{FF2B5EF4-FFF2-40B4-BE49-F238E27FC236}">
                          <a16:creationId xmlns:a16="http://schemas.microsoft.com/office/drawing/2014/main" id="{24CCC552-224E-41C4-9450-7EA4D2882A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8" name="Freeform 39">
                    <a:extLst>
                      <a:ext uri="{FF2B5EF4-FFF2-40B4-BE49-F238E27FC236}">
                        <a16:creationId xmlns:a16="http://schemas.microsoft.com/office/drawing/2014/main" id="{4F161FB0-CFB2-4746-891C-4877AC238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9" name="Freeform 40">
                    <a:extLst>
                      <a:ext uri="{FF2B5EF4-FFF2-40B4-BE49-F238E27FC236}">
                        <a16:creationId xmlns:a16="http://schemas.microsoft.com/office/drawing/2014/main" id="{492A3029-C861-4E79-B123-BBF32A0FEF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6" name="Line 41">
                  <a:extLst>
                    <a:ext uri="{FF2B5EF4-FFF2-40B4-BE49-F238E27FC236}">
                      <a16:creationId xmlns:a16="http://schemas.microsoft.com/office/drawing/2014/main" id="{DFABC476-2B7A-4458-8B93-6D5242BE0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3" name="AutoShape 42">
                <a:extLst>
                  <a:ext uri="{FF2B5EF4-FFF2-40B4-BE49-F238E27FC236}">
                    <a16:creationId xmlns:a16="http://schemas.microsoft.com/office/drawing/2014/main" id="{FC181BE1-DE34-4FEC-AC89-ED8FD5AAF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4" name="Line 43">
                <a:extLst>
                  <a:ext uri="{FF2B5EF4-FFF2-40B4-BE49-F238E27FC236}">
                    <a16:creationId xmlns:a16="http://schemas.microsoft.com/office/drawing/2014/main" id="{04A35869-768A-450A-8DCB-1F21B7334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169" name="Picture 616" descr="messerflugflieger2">
            <a:extLst>
              <a:ext uri="{FF2B5EF4-FFF2-40B4-BE49-F238E27FC236}">
                <a16:creationId xmlns:a16="http://schemas.microsoft.com/office/drawing/2014/main" id="{24426D63-71A4-43E4-9746-669909D68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2552">
            <a:off x="6739044" y="1632001"/>
            <a:ext cx="1001113" cy="1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616" descr="messerflugflieger2">
            <a:extLst>
              <a:ext uri="{FF2B5EF4-FFF2-40B4-BE49-F238E27FC236}">
                <a16:creationId xmlns:a16="http://schemas.microsoft.com/office/drawing/2014/main" id="{95BECAEE-74EB-49B9-B176-FDF72E506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3626">
            <a:off x="6789572" y="2809091"/>
            <a:ext cx="1001113" cy="1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Oval 384">
            <a:extLst>
              <a:ext uri="{FF2B5EF4-FFF2-40B4-BE49-F238E27FC236}">
                <a16:creationId xmlns:a16="http://schemas.microsoft.com/office/drawing/2014/main" id="{F3F9FCFC-417D-4621-BB11-EC99ADC28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42" y="3562560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8" name="Oval 385">
            <a:extLst>
              <a:ext uri="{FF2B5EF4-FFF2-40B4-BE49-F238E27FC236}">
                <a16:creationId xmlns:a16="http://schemas.microsoft.com/office/drawing/2014/main" id="{7E3CBF90-6E7E-4C06-AF3E-A5D3E5755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900" y="1295670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9" name="Oval 386">
            <a:extLst>
              <a:ext uri="{FF2B5EF4-FFF2-40B4-BE49-F238E27FC236}">
                <a16:creationId xmlns:a16="http://schemas.microsoft.com/office/drawing/2014/main" id="{B0BDF277-E951-4BF7-BEC0-462CED7C5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964" y="2396541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0" name="Text Box 100">
            <a:extLst>
              <a:ext uri="{FF2B5EF4-FFF2-40B4-BE49-F238E27FC236}">
                <a16:creationId xmlns:a16="http://schemas.microsoft.com/office/drawing/2014/main" id="{64E87AB2-A98B-4632-858F-A8B74B3B4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1834769"/>
            <a:ext cx="3925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¼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1" name="Text Box 101">
            <a:extLst>
              <a:ext uri="{FF2B5EF4-FFF2-40B4-BE49-F238E27FC236}">
                <a16:creationId xmlns:a16="http://schemas.microsoft.com/office/drawing/2014/main" id="{2A9DB313-B9B8-4551-A652-EB98BBC2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116" y="3354376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2" name="Oval 74">
            <a:extLst>
              <a:ext uri="{FF2B5EF4-FFF2-40B4-BE49-F238E27FC236}">
                <a16:creationId xmlns:a16="http://schemas.microsoft.com/office/drawing/2014/main" id="{6B2EF01F-38AE-41BE-A395-E46645F6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991" y="435307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3" name="Text Box 117">
            <a:extLst>
              <a:ext uri="{FF2B5EF4-FFF2-40B4-BE49-F238E27FC236}">
                <a16:creationId xmlns:a16="http://schemas.microsoft.com/office/drawing/2014/main" id="{A176B655-3346-4820-914F-12DB23702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33" y="2324701"/>
            <a:ext cx="3351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During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knife-edge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wing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in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vertical</a:t>
            </a:r>
            <a:r>
              <a:rPr lang="de-DE" altLang="de-DE" sz="1600" b="1" dirty="0">
                <a:solidFill>
                  <a:srgbClr val="0000FF"/>
                </a:solidFill>
              </a:rPr>
              <a:t> plane.</a:t>
            </a:r>
          </a:p>
        </p:txBody>
      </p:sp>
      <p:sp>
        <p:nvSpPr>
          <p:cNvPr id="104" name="Oval 74">
            <a:extLst>
              <a:ext uri="{FF2B5EF4-FFF2-40B4-BE49-F238E27FC236}">
                <a16:creationId xmlns:a16="http://schemas.microsoft.com/office/drawing/2014/main" id="{5F46AD95-E75D-4A3E-8A48-74D5097B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343" y="183983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5" name="Oval 74">
            <a:extLst>
              <a:ext uri="{FF2B5EF4-FFF2-40B4-BE49-F238E27FC236}">
                <a16:creationId xmlns:a16="http://schemas.microsoft.com/office/drawing/2014/main" id="{CD36F7B0-120C-497C-B1F7-B5878ADDD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887" y="2384271"/>
            <a:ext cx="144265" cy="174903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6" name="Oval 74">
            <a:extLst>
              <a:ext uri="{FF2B5EF4-FFF2-40B4-BE49-F238E27FC236}">
                <a16:creationId xmlns:a16="http://schemas.microsoft.com/office/drawing/2014/main" id="{7DE86B35-EF06-4B5C-B116-A6418999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370" y="31100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7" name="Oval 74">
            <a:extLst>
              <a:ext uri="{FF2B5EF4-FFF2-40B4-BE49-F238E27FC236}">
                <a16:creationId xmlns:a16="http://schemas.microsoft.com/office/drawing/2014/main" id="{E53A6CB3-A41D-4B53-BCBA-D3A7DDE0A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343" y="366924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6" name="Oval 74">
            <a:extLst>
              <a:ext uri="{FF2B5EF4-FFF2-40B4-BE49-F238E27FC236}">
                <a16:creationId xmlns:a16="http://schemas.microsoft.com/office/drawing/2014/main" id="{75EF990A-2AAD-4BE1-AE3E-7F29FC66C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489" y="42107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6" name="Oval 74">
            <a:extLst>
              <a:ext uri="{FF2B5EF4-FFF2-40B4-BE49-F238E27FC236}">
                <a16:creationId xmlns:a16="http://schemas.microsoft.com/office/drawing/2014/main" id="{3D9B9B61-2174-43E3-9CCF-58A7F2D27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958" y="119003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42" name="Oval 74">
            <a:extLst>
              <a:ext uri="{FF2B5EF4-FFF2-40B4-BE49-F238E27FC236}">
                <a16:creationId xmlns:a16="http://schemas.microsoft.com/office/drawing/2014/main" id="{D2AFACAA-910F-44EE-93BB-B6BA9417C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444" y="13249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140589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utoUpdateAnimBg="0"/>
      <p:bldP spid="10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55"/>
          <p:cNvSpPr txBox="1">
            <a:spLocks noChangeArrowheads="1"/>
          </p:cNvSpPr>
          <p:nvPr/>
        </p:nvSpPr>
        <p:spPr bwMode="auto">
          <a:xfrm>
            <a:off x="7986713" y="6527800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F-27.15.01</a:t>
            </a:r>
            <a:endParaRPr lang="de-DE" altLang="de-DE" dirty="0"/>
          </a:p>
        </p:txBody>
      </p:sp>
      <p:sp>
        <p:nvSpPr>
          <p:cNvPr id="96258" name="Text Box 209"/>
          <p:cNvSpPr txBox="1">
            <a:spLocks noChangeArrowheads="1"/>
          </p:cNvSpPr>
          <p:nvPr/>
        </p:nvSpPr>
        <p:spPr bwMode="auto">
          <a:xfrm>
            <a:off x="327025" y="5434013"/>
            <a:ext cx="850582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sz="1600" b="1" dirty="0"/>
              <a:t>From inverted, perform a ¾ roll into sustained knife-edge flight, perform 1 ½ snap roll into another sustained knife-edge flight, perform a ¾ roll, exit inverted.</a:t>
            </a:r>
            <a:endParaRPr lang="de-DE" sz="1600" b="1" dirty="0"/>
          </a:p>
        </p:txBody>
      </p:sp>
      <p:sp>
        <p:nvSpPr>
          <p:cNvPr id="96259" name="Rectangle 143"/>
          <p:cNvSpPr>
            <a:spLocks noChangeArrowheads="1"/>
          </p:cNvSpPr>
          <p:nvPr/>
        </p:nvSpPr>
        <p:spPr bwMode="auto">
          <a:xfrm>
            <a:off x="1666875" y="-31581"/>
            <a:ext cx="61029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>
                <a:cs typeface="Times New Roman" pitchFamily="18" charset="0"/>
              </a:rPr>
              <a:t>F-27.15 Roll Combination with three quarter roll, </a:t>
            </a:r>
            <a:br>
              <a:rPr lang="en-GB" sz="2000" b="1" dirty="0">
                <a:cs typeface="Times New Roman" pitchFamily="18" charset="0"/>
              </a:rPr>
            </a:br>
            <a:r>
              <a:rPr lang="en-GB" sz="2000" b="1" dirty="0">
                <a:cs typeface="Times New Roman" pitchFamily="18" charset="0"/>
              </a:rPr>
              <a:t>	       one and half snap roll, three quarter roll</a:t>
            </a:r>
            <a:endParaRPr lang="de-DE" sz="2000" b="1" dirty="0">
              <a:cs typeface="Times New Roman" pitchFamily="18" charset="0"/>
            </a:endParaRPr>
          </a:p>
          <a:p>
            <a:pPr eaLnBrk="0" hangingPunct="0">
              <a:tabLst>
                <a:tab pos="449263" algn="l"/>
              </a:tabLst>
            </a:pPr>
            <a:endParaRPr lang="en-US" altLang="de-DE" sz="2000" b="1" dirty="0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3DCA4069-AF5A-4B29-833F-B1F586176B3E}"/>
              </a:ext>
            </a:extLst>
          </p:cNvPr>
          <p:cNvGrpSpPr/>
          <p:nvPr/>
        </p:nvGrpSpPr>
        <p:grpSpPr bwMode="auto">
          <a:xfrm rot="16200000">
            <a:off x="4532827" y="3661123"/>
            <a:ext cx="197248" cy="284703"/>
            <a:chOff x="3809833" y="830042"/>
            <a:chExt cx="77339" cy="106474"/>
          </a:xfrm>
          <a:solidFill>
            <a:schemeClr val="tx1"/>
          </a:solidFill>
        </p:grpSpPr>
        <p:sp>
          <p:nvSpPr>
            <p:cNvPr id="95" name="AutoShape 44">
              <a:extLst>
                <a:ext uri="{FF2B5EF4-FFF2-40B4-BE49-F238E27FC236}">
                  <a16:creationId xmlns:a16="http://schemas.microsoft.com/office/drawing/2014/main" id="{902EE474-99D4-4B1F-9992-02B197A45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81329">
              <a:off x="3796413" y="847796"/>
              <a:ext cx="102140" cy="75300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endParaRPr lang="de-DE" altLang="de-DE" sz="1800"/>
            </a:p>
          </p:txBody>
        </p:sp>
        <p:sp>
          <p:nvSpPr>
            <p:cNvPr id="96" name="Line 45">
              <a:extLst>
                <a:ext uri="{FF2B5EF4-FFF2-40B4-BE49-F238E27FC236}">
                  <a16:creationId xmlns:a16="http://schemas.microsoft.com/office/drawing/2014/main" id="{4434FEC7-A1B4-4766-8318-631BCBF6DF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1329">
              <a:off x="3858667" y="858547"/>
              <a:ext cx="5700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FE1DE36C-3445-4205-939F-0FAF9A96070E}"/>
              </a:ext>
            </a:extLst>
          </p:cNvPr>
          <p:cNvGrpSpPr/>
          <p:nvPr/>
        </p:nvGrpSpPr>
        <p:grpSpPr bwMode="auto">
          <a:xfrm rot="16200000">
            <a:off x="4290796" y="3674472"/>
            <a:ext cx="142765" cy="219583"/>
            <a:chOff x="3809833" y="830042"/>
            <a:chExt cx="77339" cy="106474"/>
          </a:xfrm>
          <a:solidFill>
            <a:schemeClr val="tx1"/>
          </a:solidFill>
        </p:grpSpPr>
        <p:sp>
          <p:nvSpPr>
            <p:cNvPr id="93" name="AutoShape 44">
              <a:extLst>
                <a:ext uri="{FF2B5EF4-FFF2-40B4-BE49-F238E27FC236}">
                  <a16:creationId xmlns:a16="http://schemas.microsoft.com/office/drawing/2014/main" id="{1882626A-6797-4DB2-A81D-EFEC28FAE3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81329">
              <a:off x="3796413" y="847796"/>
              <a:ext cx="102140" cy="75300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endParaRPr lang="de-DE" altLang="de-DE" sz="1800"/>
            </a:p>
          </p:txBody>
        </p:sp>
        <p:sp>
          <p:nvSpPr>
            <p:cNvPr id="94" name="Line 45">
              <a:extLst>
                <a:ext uri="{FF2B5EF4-FFF2-40B4-BE49-F238E27FC236}">
                  <a16:creationId xmlns:a16="http://schemas.microsoft.com/office/drawing/2014/main" id="{1B8C7840-E692-428A-A21E-60608A078B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1329">
              <a:off x="3858667" y="858547"/>
              <a:ext cx="5700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291AB31C-1070-4B53-8BC5-65E9E4958F75}"/>
              </a:ext>
            </a:extLst>
          </p:cNvPr>
          <p:cNvCxnSpPr>
            <a:cxnSpLocks/>
          </p:cNvCxnSpPr>
          <p:nvPr/>
        </p:nvCxnSpPr>
        <p:spPr bwMode="auto">
          <a:xfrm flipH="1">
            <a:off x="4270429" y="3670892"/>
            <a:ext cx="428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428">
            <a:extLst>
              <a:ext uri="{FF2B5EF4-FFF2-40B4-BE49-F238E27FC236}">
                <a16:creationId xmlns:a16="http://schemas.microsoft.com/office/drawing/2014/main" id="{C5966065-3226-427F-81B6-72DA42DA2B3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120462" y="3952777"/>
            <a:ext cx="1457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(          )</a:t>
            </a:r>
          </a:p>
        </p:txBody>
      </p:sp>
      <p:sp>
        <p:nvSpPr>
          <p:cNvPr id="101" name="Line 243">
            <a:extLst>
              <a:ext uri="{FF2B5EF4-FFF2-40B4-BE49-F238E27FC236}">
                <a16:creationId xmlns:a16="http://schemas.microsoft.com/office/drawing/2014/main" id="{91F6E533-1DF7-4814-A3DB-1806AD5D6D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2813" y="3843874"/>
            <a:ext cx="433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102" name="Group 247">
            <a:extLst>
              <a:ext uri="{FF2B5EF4-FFF2-40B4-BE49-F238E27FC236}">
                <a16:creationId xmlns:a16="http://schemas.microsoft.com/office/drawing/2014/main" id="{83747679-82DE-40FB-B9C3-E9B912232A72}"/>
              </a:ext>
            </a:extLst>
          </p:cNvPr>
          <p:cNvGrpSpPr>
            <a:grpSpLocks/>
          </p:cNvGrpSpPr>
          <p:nvPr/>
        </p:nvGrpSpPr>
        <p:grpSpPr bwMode="auto">
          <a:xfrm rot="-5599387" flipH="1" flipV="1">
            <a:off x="6366669" y="3598605"/>
            <a:ext cx="311150" cy="490538"/>
            <a:chOff x="2820" y="264"/>
            <a:chExt cx="420" cy="1452"/>
          </a:xfrm>
        </p:grpSpPr>
        <p:sp>
          <p:nvSpPr>
            <p:cNvPr id="103" name="Line 248">
              <a:extLst>
                <a:ext uri="{FF2B5EF4-FFF2-40B4-BE49-F238E27FC236}">
                  <a16:creationId xmlns:a16="http://schemas.microsoft.com/office/drawing/2014/main" id="{EE700595-B7DA-44ED-9EA3-5AB42C2F9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5" name="Group 249">
              <a:extLst>
                <a:ext uri="{FF2B5EF4-FFF2-40B4-BE49-F238E27FC236}">
                  <a16:creationId xmlns:a16="http://schemas.microsoft.com/office/drawing/2014/main" id="{91C23360-5876-4770-9BF3-5D0FE490E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6" name="Group 250">
                <a:extLst>
                  <a:ext uri="{FF2B5EF4-FFF2-40B4-BE49-F238E27FC236}">
                    <a16:creationId xmlns:a16="http://schemas.microsoft.com/office/drawing/2014/main" id="{F533D4CC-8D9D-4F98-A6FD-3AF66354D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9" name="Group 251">
                  <a:extLst>
                    <a:ext uri="{FF2B5EF4-FFF2-40B4-BE49-F238E27FC236}">
                      <a16:creationId xmlns:a16="http://schemas.microsoft.com/office/drawing/2014/main" id="{4403841D-4504-4B34-812A-A42B806D9D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1" name="Group 252">
                    <a:extLst>
                      <a:ext uri="{FF2B5EF4-FFF2-40B4-BE49-F238E27FC236}">
                        <a16:creationId xmlns:a16="http://schemas.microsoft.com/office/drawing/2014/main" id="{42F837F0-83D3-4912-AE23-E2ADD378E7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4" name="Freeform 253">
                      <a:extLst>
                        <a:ext uri="{FF2B5EF4-FFF2-40B4-BE49-F238E27FC236}">
                          <a16:creationId xmlns:a16="http://schemas.microsoft.com/office/drawing/2014/main" id="{8CE42DCF-342C-4F76-BA84-6BF2A95375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5" name="Freeform 254">
                      <a:extLst>
                        <a:ext uri="{FF2B5EF4-FFF2-40B4-BE49-F238E27FC236}">
                          <a16:creationId xmlns:a16="http://schemas.microsoft.com/office/drawing/2014/main" id="{EAAB9D9C-8D6A-4FDC-A5C4-F3A04F86B9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2" name="Freeform 255">
                    <a:extLst>
                      <a:ext uri="{FF2B5EF4-FFF2-40B4-BE49-F238E27FC236}">
                        <a16:creationId xmlns:a16="http://schemas.microsoft.com/office/drawing/2014/main" id="{A44163DB-F0AF-4118-BA57-D9720428B2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3" name="Freeform 256">
                    <a:extLst>
                      <a:ext uri="{FF2B5EF4-FFF2-40B4-BE49-F238E27FC236}">
                        <a16:creationId xmlns:a16="http://schemas.microsoft.com/office/drawing/2014/main" id="{5A2BAEC4-09BC-401E-8F53-1F652F2D3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0" name="Line 257">
                  <a:extLst>
                    <a:ext uri="{FF2B5EF4-FFF2-40B4-BE49-F238E27FC236}">
                      <a16:creationId xmlns:a16="http://schemas.microsoft.com/office/drawing/2014/main" id="{3F3D43B6-5DC7-469C-B886-D6B9A6D0B8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7" name="AutoShape 258">
                <a:extLst>
                  <a:ext uri="{FF2B5EF4-FFF2-40B4-BE49-F238E27FC236}">
                    <a16:creationId xmlns:a16="http://schemas.microsoft.com/office/drawing/2014/main" id="{4122572C-BE37-4A7A-8183-573317D50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8" name="Line 259">
                <a:extLst>
                  <a:ext uri="{FF2B5EF4-FFF2-40B4-BE49-F238E27FC236}">
                    <a16:creationId xmlns:a16="http://schemas.microsoft.com/office/drawing/2014/main" id="{6A92A510-38E7-4EA7-80BC-8458554AC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16" name="AutoShape 263">
            <a:extLst>
              <a:ext uri="{FF2B5EF4-FFF2-40B4-BE49-F238E27FC236}">
                <a16:creationId xmlns:a16="http://schemas.microsoft.com/office/drawing/2014/main" id="{BE665DB4-59EF-436D-BC79-572A2CA1518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53088" y="373909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17" name="Group 264">
            <a:extLst>
              <a:ext uri="{FF2B5EF4-FFF2-40B4-BE49-F238E27FC236}">
                <a16:creationId xmlns:a16="http://schemas.microsoft.com/office/drawing/2014/main" id="{08D0D279-0543-42AF-AC5C-66DDEEC3EAB2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2996407" y="3587493"/>
            <a:ext cx="311150" cy="490537"/>
            <a:chOff x="2820" y="264"/>
            <a:chExt cx="420" cy="1452"/>
          </a:xfrm>
        </p:grpSpPr>
        <p:sp>
          <p:nvSpPr>
            <p:cNvPr id="118" name="Line 265">
              <a:extLst>
                <a:ext uri="{FF2B5EF4-FFF2-40B4-BE49-F238E27FC236}">
                  <a16:creationId xmlns:a16="http://schemas.microsoft.com/office/drawing/2014/main" id="{8FC26D14-195D-4577-9B61-3E3AB48DB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266">
              <a:extLst>
                <a:ext uri="{FF2B5EF4-FFF2-40B4-BE49-F238E27FC236}">
                  <a16:creationId xmlns:a16="http://schemas.microsoft.com/office/drawing/2014/main" id="{D8B82D13-07FB-4A0E-970C-E49198CFA1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267">
                <a:extLst>
                  <a:ext uri="{FF2B5EF4-FFF2-40B4-BE49-F238E27FC236}">
                    <a16:creationId xmlns:a16="http://schemas.microsoft.com/office/drawing/2014/main" id="{CFA3F27C-9A30-4042-8169-8F22EAEC64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268">
                  <a:extLst>
                    <a:ext uri="{FF2B5EF4-FFF2-40B4-BE49-F238E27FC236}">
                      <a16:creationId xmlns:a16="http://schemas.microsoft.com/office/drawing/2014/main" id="{49257EC1-671E-4205-92E8-30279B2AD5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269">
                    <a:extLst>
                      <a:ext uri="{FF2B5EF4-FFF2-40B4-BE49-F238E27FC236}">
                        <a16:creationId xmlns:a16="http://schemas.microsoft.com/office/drawing/2014/main" id="{C18496A4-88F7-43EC-8BA4-9971701B3B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270">
                      <a:extLst>
                        <a:ext uri="{FF2B5EF4-FFF2-40B4-BE49-F238E27FC236}">
                          <a16:creationId xmlns:a16="http://schemas.microsoft.com/office/drawing/2014/main" id="{1A1D41B2-043B-4D5D-BA4E-D503B43DED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271">
                      <a:extLst>
                        <a:ext uri="{FF2B5EF4-FFF2-40B4-BE49-F238E27FC236}">
                          <a16:creationId xmlns:a16="http://schemas.microsoft.com/office/drawing/2014/main" id="{955A714D-E629-4B41-B3CD-BA99AEBC1B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272">
                    <a:extLst>
                      <a:ext uri="{FF2B5EF4-FFF2-40B4-BE49-F238E27FC236}">
                        <a16:creationId xmlns:a16="http://schemas.microsoft.com/office/drawing/2014/main" id="{9ED06F5A-4980-4E1B-BE45-401B3BF09E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273">
                    <a:extLst>
                      <a:ext uri="{FF2B5EF4-FFF2-40B4-BE49-F238E27FC236}">
                        <a16:creationId xmlns:a16="http://schemas.microsoft.com/office/drawing/2014/main" id="{B4EF2AB3-F87F-4040-9794-2B7506D452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274">
                  <a:extLst>
                    <a:ext uri="{FF2B5EF4-FFF2-40B4-BE49-F238E27FC236}">
                      <a16:creationId xmlns:a16="http://schemas.microsoft.com/office/drawing/2014/main" id="{E16D27E3-FD16-4A08-9EBB-ED5C49E6A1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275">
                <a:extLst>
                  <a:ext uri="{FF2B5EF4-FFF2-40B4-BE49-F238E27FC236}">
                    <a16:creationId xmlns:a16="http://schemas.microsoft.com/office/drawing/2014/main" id="{71FB2B1D-6423-4985-843E-63BBB026A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2" name="Line 276">
                <a:extLst>
                  <a:ext uri="{FF2B5EF4-FFF2-40B4-BE49-F238E27FC236}">
                    <a16:creationId xmlns:a16="http://schemas.microsoft.com/office/drawing/2014/main" id="{02AF70E6-C2D8-41FC-BB49-7E60A3971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0" name="AutoShape 242">
            <a:extLst>
              <a:ext uri="{FF2B5EF4-FFF2-40B4-BE49-F238E27FC236}">
                <a16:creationId xmlns:a16="http://schemas.microsoft.com/office/drawing/2014/main" id="{EE1A1AD0-D060-4DB4-9300-1DF858882A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65363" y="375021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34" name="Text Box 239">
            <a:extLst>
              <a:ext uri="{FF2B5EF4-FFF2-40B4-BE49-F238E27FC236}">
                <a16:creationId xmlns:a16="http://schemas.microsoft.com/office/drawing/2014/main" id="{D5EAD9B9-09D8-4827-97A3-F516013A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79" y="3166834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¾ roll</a:t>
            </a:r>
          </a:p>
        </p:txBody>
      </p:sp>
      <p:sp>
        <p:nvSpPr>
          <p:cNvPr id="139" name="Text Box 239">
            <a:extLst>
              <a:ext uri="{FF2B5EF4-FFF2-40B4-BE49-F238E27FC236}">
                <a16:creationId xmlns:a16="http://schemas.microsoft.com/office/drawing/2014/main" id="{CE6ECC1F-8317-43BE-B0AB-A14A1A560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430" y="3165122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¾ roll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71B0FE7-D347-4CA2-ACA7-CC19CED14FDB}"/>
              </a:ext>
            </a:extLst>
          </p:cNvPr>
          <p:cNvGrpSpPr/>
          <p:nvPr/>
        </p:nvGrpSpPr>
        <p:grpSpPr>
          <a:xfrm>
            <a:off x="4325936" y="3986515"/>
            <a:ext cx="490374" cy="249335"/>
            <a:chOff x="4325936" y="3986515"/>
            <a:chExt cx="490374" cy="249335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0DF2AF6F-9715-4AFB-AFA5-7FBA4AF2E24E}"/>
                </a:ext>
              </a:extLst>
            </p:cNvPr>
            <p:cNvGrpSpPr/>
            <p:nvPr/>
          </p:nvGrpSpPr>
          <p:grpSpPr bwMode="auto">
            <a:xfrm rot="16200000">
              <a:off x="4579211" y="3998751"/>
              <a:ext cx="200044" cy="274154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bg1"/>
              </a:bgClr>
            </a:pattFill>
          </p:grpSpPr>
          <p:sp>
            <p:nvSpPr>
              <p:cNvPr id="89" name="AutoShape 44">
                <a:extLst>
                  <a:ext uri="{FF2B5EF4-FFF2-40B4-BE49-F238E27FC236}">
                    <a16:creationId xmlns:a16="http://schemas.microsoft.com/office/drawing/2014/main" id="{AAB31DB5-6A59-444A-9328-F4355783D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90" name="Line 45">
                <a:extLst>
                  <a:ext uri="{FF2B5EF4-FFF2-40B4-BE49-F238E27FC236}">
                    <a16:creationId xmlns:a16="http://schemas.microsoft.com/office/drawing/2014/main" id="{B7E49F71-4E75-4B2C-A393-7C9836708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826EC474-8434-4A21-BF97-A62FC7ED5539}"/>
                </a:ext>
              </a:extLst>
            </p:cNvPr>
            <p:cNvGrpSpPr/>
            <p:nvPr/>
          </p:nvGrpSpPr>
          <p:grpSpPr bwMode="auto">
            <a:xfrm rot="16200000">
              <a:off x="4367825" y="4002339"/>
              <a:ext cx="124738" cy="191779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bg1"/>
              </a:bgClr>
            </a:pattFill>
          </p:grpSpPr>
          <p:sp>
            <p:nvSpPr>
              <p:cNvPr id="91" name="AutoShape 44">
                <a:extLst>
                  <a:ext uri="{FF2B5EF4-FFF2-40B4-BE49-F238E27FC236}">
                    <a16:creationId xmlns:a16="http://schemas.microsoft.com/office/drawing/2014/main" id="{1F53E928-6FFE-412D-B8CB-07464CC44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92" name="Line 45">
                <a:extLst>
                  <a:ext uri="{FF2B5EF4-FFF2-40B4-BE49-F238E27FC236}">
                    <a16:creationId xmlns:a16="http://schemas.microsoft.com/office/drawing/2014/main" id="{4ADC03D2-0B28-4A49-BC86-38814B001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670FF198-9512-49F6-916B-78477E2BA1A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25936" y="3986515"/>
              <a:ext cx="4281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 Box 239">
            <a:extLst>
              <a:ext uri="{FF2B5EF4-FFF2-40B4-BE49-F238E27FC236}">
                <a16:creationId xmlns:a16="http://schemas.microsoft.com/office/drawing/2014/main" id="{A92118FD-4A07-41C7-BF4A-3E85A13E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295" y="4752572"/>
            <a:ext cx="1841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1 ½ </a:t>
            </a:r>
            <a:r>
              <a:rPr lang="de-DE" altLang="de-DE" sz="1600" b="1" dirty="0" err="1"/>
              <a:t>snap</a:t>
            </a:r>
            <a:r>
              <a:rPr lang="de-DE" altLang="de-DE" sz="1600" b="1" dirty="0"/>
              <a:t> roll</a:t>
            </a:r>
          </a:p>
        </p:txBody>
      </p:sp>
      <p:grpSp>
        <p:nvGrpSpPr>
          <p:cNvPr id="150" name="Group 152">
            <a:extLst>
              <a:ext uri="{FF2B5EF4-FFF2-40B4-BE49-F238E27FC236}">
                <a16:creationId xmlns:a16="http://schemas.microsoft.com/office/drawing/2014/main" id="{B6263ED0-FD3F-4A9E-B826-BCCD2720C090}"/>
              </a:ext>
            </a:extLst>
          </p:cNvPr>
          <p:cNvGrpSpPr>
            <a:grpSpLocks/>
          </p:cNvGrpSpPr>
          <p:nvPr/>
        </p:nvGrpSpPr>
        <p:grpSpPr bwMode="auto">
          <a:xfrm rot="13297414">
            <a:off x="5312007" y="3671026"/>
            <a:ext cx="714210" cy="312689"/>
            <a:chOff x="4875" y="7237"/>
            <a:chExt cx="4230" cy="1883"/>
          </a:xfrm>
        </p:grpSpPr>
        <p:sp>
          <p:nvSpPr>
            <p:cNvPr id="151" name="Arc 153">
              <a:extLst>
                <a:ext uri="{FF2B5EF4-FFF2-40B4-BE49-F238E27FC236}">
                  <a16:creationId xmlns:a16="http://schemas.microsoft.com/office/drawing/2014/main" id="{17489AE7-6B21-4167-AFE4-348AA3B94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AutoShape 154">
              <a:extLst>
                <a:ext uri="{FF2B5EF4-FFF2-40B4-BE49-F238E27FC236}">
                  <a16:creationId xmlns:a16="http://schemas.microsoft.com/office/drawing/2014/main" id="{C0CEAB26-A368-4652-8309-6825331657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3892F7D-E7F9-4F45-AC9F-3BB3DFA3A118}"/>
              </a:ext>
            </a:extLst>
          </p:cNvPr>
          <p:cNvGrpSpPr>
            <a:grpSpLocks/>
          </p:cNvGrpSpPr>
          <p:nvPr/>
        </p:nvGrpSpPr>
        <p:grpSpPr bwMode="auto">
          <a:xfrm rot="13297414">
            <a:off x="3456609" y="3679785"/>
            <a:ext cx="714210" cy="312689"/>
            <a:chOff x="4875" y="7237"/>
            <a:chExt cx="4230" cy="1883"/>
          </a:xfrm>
        </p:grpSpPr>
        <p:sp>
          <p:nvSpPr>
            <p:cNvPr id="154" name="Arc 153">
              <a:extLst>
                <a:ext uri="{FF2B5EF4-FFF2-40B4-BE49-F238E27FC236}">
                  <a16:creationId xmlns:a16="http://schemas.microsoft.com/office/drawing/2014/main" id="{201CCCCD-EB83-4326-8B94-5E2FE6A99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154">
              <a:extLst>
                <a:ext uri="{FF2B5EF4-FFF2-40B4-BE49-F238E27FC236}">
                  <a16:creationId xmlns:a16="http://schemas.microsoft.com/office/drawing/2014/main" id="{C27423F0-550D-4E4D-9F9C-47064E8278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56" name="Group 448">
            <a:extLst>
              <a:ext uri="{FF2B5EF4-FFF2-40B4-BE49-F238E27FC236}">
                <a16:creationId xmlns:a16="http://schemas.microsoft.com/office/drawing/2014/main" id="{BAC172E6-E52F-4493-A085-A2E166F28E4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709260" y="3554331"/>
            <a:ext cx="709613" cy="608012"/>
            <a:chOff x="4545" y="394"/>
            <a:chExt cx="392" cy="361"/>
          </a:xfrm>
        </p:grpSpPr>
        <p:sp>
          <p:nvSpPr>
            <p:cNvPr id="157" name="AutoShape 449">
              <a:extLst>
                <a:ext uri="{FF2B5EF4-FFF2-40B4-BE49-F238E27FC236}">
                  <a16:creationId xmlns:a16="http://schemas.microsoft.com/office/drawing/2014/main" id="{A640A4D5-C421-456C-8435-A7CB0F2657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Freeform 450">
              <a:extLst>
                <a:ext uri="{FF2B5EF4-FFF2-40B4-BE49-F238E27FC236}">
                  <a16:creationId xmlns:a16="http://schemas.microsoft.com/office/drawing/2014/main" id="{E1025582-F0F8-4876-A611-D7713F7FE16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Freeform 451">
              <a:extLst>
                <a:ext uri="{FF2B5EF4-FFF2-40B4-BE49-F238E27FC236}">
                  <a16:creationId xmlns:a16="http://schemas.microsoft.com/office/drawing/2014/main" id="{C1329364-1776-48B4-BE25-7917DFA7857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Freeform 452">
              <a:extLst>
                <a:ext uri="{FF2B5EF4-FFF2-40B4-BE49-F238E27FC236}">
                  <a16:creationId xmlns:a16="http://schemas.microsoft.com/office/drawing/2014/main" id="{AA092916-C454-44BC-A35E-271144F3B1C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Freeform 453">
              <a:extLst>
                <a:ext uri="{FF2B5EF4-FFF2-40B4-BE49-F238E27FC236}">
                  <a16:creationId xmlns:a16="http://schemas.microsoft.com/office/drawing/2014/main" id="{939DEA28-F676-4D5D-8743-41760DF287D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Freeform 454">
              <a:extLst>
                <a:ext uri="{FF2B5EF4-FFF2-40B4-BE49-F238E27FC236}">
                  <a16:creationId xmlns:a16="http://schemas.microsoft.com/office/drawing/2014/main" id="{59DBAD28-FF43-4E9F-AFB4-91A42E6AE6C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Line 455">
              <a:extLst>
                <a:ext uri="{FF2B5EF4-FFF2-40B4-BE49-F238E27FC236}">
                  <a16:creationId xmlns:a16="http://schemas.microsoft.com/office/drawing/2014/main" id="{F99AE2A2-15D6-450F-8973-D40499E08D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66" name="Picture 616" descr="messerflugflieger2">
            <a:extLst>
              <a:ext uri="{FF2B5EF4-FFF2-40B4-BE49-F238E27FC236}">
                <a16:creationId xmlns:a16="http://schemas.microsoft.com/office/drawing/2014/main" id="{49A0E8CA-F069-4230-8A80-9F1CD478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26072" y="3172837"/>
            <a:ext cx="1001113" cy="1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55"/>
          <p:cNvSpPr txBox="1">
            <a:spLocks noChangeArrowheads="1"/>
          </p:cNvSpPr>
          <p:nvPr/>
        </p:nvSpPr>
        <p:spPr bwMode="auto">
          <a:xfrm>
            <a:off x="7986713" y="6527800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F-27.15.02</a:t>
            </a:r>
            <a:endParaRPr lang="de-DE" altLang="de-DE" dirty="0"/>
          </a:p>
        </p:txBody>
      </p:sp>
      <p:sp>
        <p:nvSpPr>
          <p:cNvPr id="96259" name="Rectangle 143"/>
          <p:cNvSpPr>
            <a:spLocks noChangeArrowheads="1"/>
          </p:cNvSpPr>
          <p:nvPr/>
        </p:nvSpPr>
        <p:spPr bwMode="auto">
          <a:xfrm>
            <a:off x="1666875" y="-31581"/>
            <a:ext cx="61029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>
                <a:cs typeface="Times New Roman" pitchFamily="18" charset="0"/>
              </a:rPr>
              <a:t>F-27.15 Roll Combination with three quarter roll, </a:t>
            </a:r>
            <a:br>
              <a:rPr lang="en-GB" sz="2000" b="1" dirty="0">
                <a:cs typeface="Times New Roman" pitchFamily="18" charset="0"/>
              </a:rPr>
            </a:br>
            <a:r>
              <a:rPr lang="en-GB" sz="2000" b="1" dirty="0">
                <a:cs typeface="Times New Roman" pitchFamily="18" charset="0"/>
              </a:rPr>
              <a:t>	       one and half snap roll, three quarter roll</a:t>
            </a:r>
            <a:endParaRPr lang="de-DE" sz="2000" b="1" dirty="0">
              <a:cs typeface="Times New Roman" pitchFamily="18" charset="0"/>
            </a:endParaRPr>
          </a:p>
          <a:p>
            <a:pPr eaLnBrk="0" hangingPunct="0">
              <a:tabLst>
                <a:tab pos="449263" algn="l"/>
              </a:tabLst>
            </a:pPr>
            <a:endParaRPr lang="en-US" altLang="de-DE" sz="2000" b="1" dirty="0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3DCA4069-AF5A-4B29-833F-B1F586176B3E}"/>
              </a:ext>
            </a:extLst>
          </p:cNvPr>
          <p:cNvGrpSpPr/>
          <p:nvPr/>
        </p:nvGrpSpPr>
        <p:grpSpPr bwMode="auto">
          <a:xfrm rot="16200000">
            <a:off x="4532827" y="3661123"/>
            <a:ext cx="197248" cy="284703"/>
            <a:chOff x="3809833" y="830042"/>
            <a:chExt cx="77339" cy="106474"/>
          </a:xfrm>
          <a:solidFill>
            <a:schemeClr val="tx1"/>
          </a:solidFill>
        </p:grpSpPr>
        <p:sp>
          <p:nvSpPr>
            <p:cNvPr id="95" name="AutoShape 44">
              <a:extLst>
                <a:ext uri="{FF2B5EF4-FFF2-40B4-BE49-F238E27FC236}">
                  <a16:creationId xmlns:a16="http://schemas.microsoft.com/office/drawing/2014/main" id="{902EE474-99D4-4B1F-9992-02B197A45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81329">
              <a:off x="3796413" y="847796"/>
              <a:ext cx="102140" cy="75300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endParaRPr lang="de-DE" altLang="de-DE" sz="1800"/>
            </a:p>
          </p:txBody>
        </p:sp>
        <p:sp>
          <p:nvSpPr>
            <p:cNvPr id="96" name="Line 45">
              <a:extLst>
                <a:ext uri="{FF2B5EF4-FFF2-40B4-BE49-F238E27FC236}">
                  <a16:creationId xmlns:a16="http://schemas.microsoft.com/office/drawing/2014/main" id="{4434FEC7-A1B4-4766-8318-631BCBF6DF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1329">
              <a:off x="3858667" y="858547"/>
              <a:ext cx="5700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FE1DE36C-3445-4205-939F-0FAF9A96070E}"/>
              </a:ext>
            </a:extLst>
          </p:cNvPr>
          <p:cNvGrpSpPr/>
          <p:nvPr/>
        </p:nvGrpSpPr>
        <p:grpSpPr bwMode="auto">
          <a:xfrm rot="16200000">
            <a:off x="4290796" y="3674472"/>
            <a:ext cx="142765" cy="219583"/>
            <a:chOff x="3809833" y="830042"/>
            <a:chExt cx="77339" cy="106474"/>
          </a:xfrm>
          <a:solidFill>
            <a:schemeClr val="tx1"/>
          </a:solidFill>
        </p:grpSpPr>
        <p:sp>
          <p:nvSpPr>
            <p:cNvPr id="93" name="AutoShape 44">
              <a:extLst>
                <a:ext uri="{FF2B5EF4-FFF2-40B4-BE49-F238E27FC236}">
                  <a16:creationId xmlns:a16="http://schemas.microsoft.com/office/drawing/2014/main" id="{1882626A-6797-4DB2-A81D-EFEC28FAE3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81329">
              <a:off x="3796413" y="847796"/>
              <a:ext cx="102140" cy="75300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endParaRPr lang="de-DE" altLang="de-DE" sz="1800"/>
            </a:p>
          </p:txBody>
        </p:sp>
        <p:sp>
          <p:nvSpPr>
            <p:cNvPr id="94" name="Line 45">
              <a:extLst>
                <a:ext uri="{FF2B5EF4-FFF2-40B4-BE49-F238E27FC236}">
                  <a16:creationId xmlns:a16="http://schemas.microsoft.com/office/drawing/2014/main" id="{1B8C7840-E692-428A-A21E-60608A078B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1329">
              <a:off x="3858667" y="858547"/>
              <a:ext cx="5700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291AB31C-1070-4B53-8BC5-65E9E4958F75}"/>
              </a:ext>
            </a:extLst>
          </p:cNvPr>
          <p:cNvCxnSpPr>
            <a:cxnSpLocks/>
          </p:cNvCxnSpPr>
          <p:nvPr/>
        </p:nvCxnSpPr>
        <p:spPr bwMode="auto">
          <a:xfrm flipH="1">
            <a:off x="4270429" y="3670892"/>
            <a:ext cx="428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826EC474-8434-4A21-BF97-A62FC7ED5539}"/>
              </a:ext>
            </a:extLst>
          </p:cNvPr>
          <p:cNvGrpSpPr/>
          <p:nvPr/>
        </p:nvGrpSpPr>
        <p:grpSpPr bwMode="auto">
          <a:xfrm rot="16200000">
            <a:off x="4323731" y="4002339"/>
            <a:ext cx="124738" cy="191779"/>
            <a:chOff x="3809833" y="830042"/>
            <a:chExt cx="77339" cy="106474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91" name="AutoShape 44">
              <a:extLst>
                <a:ext uri="{FF2B5EF4-FFF2-40B4-BE49-F238E27FC236}">
                  <a16:creationId xmlns:a16="http://schemas.microsoft.com/office/drawing/2014/main" id="{1F53E928-6FFE-412D-B8CB-07464CC444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81329">
              <a:off x="3796413" y="847796"/>
              <a:ext cx="102140" cy="75300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endParaRPr lang="de-DE" altLang="de-DE" sz="1800"/>
            </a:p>
          </p:txBody>
        </p:sp>
        <p:sp>
          <p:nvSpPr>
            <p:cNvPr id="92" name="Line 45">
              <a:extLst>
                <a:ext uri="{FF2B5EF4-FFF2-40B4-BE49-F238E27FC236}">
                  <a16:creationId xmlns:a16="http://schemas.microsoft.com/office/drawing/2014/main" id="{4ADC03D2-0B28-4A49-BC86-38814B0013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1329">
              <a:off x="3858667" y="858547"/>
              <a:ext cx="5700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0DF2AF6F-9715-4AFB-AFA5-7FBA4AF2E24E}"/>
              </a:ext>
            </a:extLst>
          </p:cNvPr>
          <p:cNvGrpSpPr/>
          <p:nvPr/>
        </p:nvGrpSpPr>
        <p:grpSpPr bwMode="auto">
          <a:xfrm rot="16200000">
            <a:off x="4559610" y="3998751"/>
            <a:ext cx="200044" cy="274154"/>
            <a:chOff x="3809833" y="830042"/>
            <a:chExt cx="77339" cy="106474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89" name="AutoShape 44">
              <a:extLst>
                <a:ext uri="{FF2B5EF4-FFF2-40B4-BE49-F238E27FC236}">
                  <a16:creationId xmlns:a16="http://schemas.microsoft.com/office/drawing/2014/main" id="{AAB31DB5-6A59-444A-9328-F4355783D0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81329">
              <a:off x="3796413" y="847796"/>
              <a:ext cx="102140" cy="75300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endParaRPr lang="de-DE" altLang="de-DE" sz="1800"/>
            </a:p>
          </p:txBody>
        </p:sp>
        <p:sp>
          <p:nvSpPr>
            <p:cNvPr id="90" name="Line 45">
              <a:extLst>
                <a:ext uri="{FF2B5EF4-FFF2-40B4-BE49-F238E27FC236}">
                  <a16:creationId xmlns:a16="http://schemas.microsoft.com/office/drawing/2014/main" id="{B7E49F71-4E75-4B2C-A393-7C98367083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1329">
              <a:off x="3858667" y="858547"/>
              <a:ext cx="5700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670FF198-9512-49F6-916B-78477E2BA1A9}"/>
              </a:ext>
            </a:extLst>
          </p:cNvPr>
          <p:cNvCxnSpPr>
            <a:cxnSpLocks/>
          </p:cNvCxnSpPr>
          <p:nvPr/>
        </p:nvCxnSpPr>
        <p:spPr bwMode="auto">
          <a:xfrm flipH="1">
            <a:off x="4290309" y="3994982"/>
            <a:ext cx="428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428">
            <a:extLst>
              <a:ext uri="{FF2B5EF4-FFF2-40B4-BE49-F238E27FC236}">
                <a16:creationId xmlns:a16="http://schemas.microsoft.com/office/drawing/2014/main" id="{C5966065-3226-427F-81B6-72DA42DA2B3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98874" y="3938674"/>
            <a:ext cx="1457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(          )</a:t>
            </a:r>
          </a:p>
        </p:txBody>
      </p:sp>
      <p:sp>
        <p:nvSpPr>
          <p:cNvPr id="101" name="Line 243">
            <a:extLst>
              <a:ext uri="{FF2B5EF4-FFF2-40B4-BE49-F238E27FC236}">
                <a16:creationId xmlns:a16="http://schemas.microsoft.com/office/drawing/2014/main" id="{91F6E533-1DF7-4814-A3DB-1806AD5D6D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2813" y="3843874"/>
            <a:ext cx="433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02" name="Group 247">
            <a:extLst>
              <a:ext uri="{FF2B5EF4-FFF2-40B4-BE49-F238E27FC236}">
                <a16:creationId xmlns:a16="http://schemas.microsoft.com/office/drawing/2014/main" id="{83747679-82DE-40FB-B9C3-E9B912232A72}"/>
              </a:ext>
            </a:extLst>
          </p:cNvPr>
          <p:cNvGrpSpPr>
            <a:grpSpLocks/>
          </p:cNvGrpSpPr>
          <p:nvPr/>
        </p:nvGrpSpPr>
        <p:grpSpPr bwMode="auto">
          <a:xfrm rot="-5599387" flipH="1" flipV="1">
            <a:off x="6366669" y="3598605"/>
            <a:ext cx="311150" cy="490538"/>
            <a:chOff x="2820" y="264"/>
            <a:chExt cx="420" cy="1452"/>
          </a:xfrm>
        </p:grpSpPr>
        <p:sp>
          <p:nvSpPr>
            <p:cNvPr id="103" name="Line 248">
              <a:extLst>
                <a:ext uri="{FF2B5EF4-FFF2-40B4-BE49-F238E27FC236}">
                  <a16:creationId xmlns:a16="http://schemas.microsoft.com/office/drawing/2014/main" id="{EE700595-B7DA-44ED-9EA3-5AB42C2F9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5" name="Group 249">
              <a:extLst>
                <a:ext uri="{FF2B5EF4-FFF2-40B4-BE49-F238E27FC236}">
                  <a16:creationId xmlns:a16="http://schemas.microsoft.com/office/drawing/2014/main" id="{91C23360-5876-4770-9BF3-5D0FE490E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6" name="Group 250">
                <a:extLst>
                  <a:ext uri="{FF2B5EF4-FFF2-40B4-BE49-F238E27FC236}">
                    <a16:creationId xmlns:a16="http://schemas.microsoft.com/office/drawing/2014/main" id="{F533D4CC-8D9D-4F98-A6FD-3AF66354D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9" name="Group 251">
                  <a:extLst>
                    <a:ext uri="{FF2B5EF4-FFF2-40B4-BE49-F238E27FC236}">
                      <a16:creationId xmlns:a16="http://schemas.microsoft.com/office/drawing/2014/main" id="{4403841D-4504-4B34-812A-A42B806D9D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1" name="Group 252">
                    <a:extLst>
                      <a:ext uri="{FF2B5EF4-FFF2-40B4-BE49-F238E27FC236}">
                        <a16:creationId xmlns:a16="http://schemas.microsoft.com/office/drawing/2014/main" id="{42F837F0-83D3-4912-AE23-E2ADD378E7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4" name="Freeform 253">
                      <a:extLst>
                        <a:ext uri="{FF2B5EF4-FFF2-40B4-BE49-F238E27FC236}">
                          <a16:creationId xmlns:a16="http://schemas.microsoft.com/office/drawing/2014/main" id="{8CE42DCF-342C-4F76-BA84-6BF2A95375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5" name="Freeform 254">
                      <a:extLst>
                        <a:ext uri="{FF2B5EF4-FFF2-40B4-BE49-F238E27FC236}">
                          <a16:creationId xmlns:a16="http://schemas.microsoft.com/office/drawing/2014/main" id="{EAAB9D9C-8D6A-4FDC-A5C4-F3A04F86B9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2" name="Freeform 255">
                    <a:extLst>
                      <a:ext uri="{FF2B5EF4-FFF2-40B4-BE49-F238E27FC236}">
                        <a16:creationId xmlns:a16="http://schemas.microsoft.com/office/drawing/2014/main" id="{A44163DB-F0AF-4118-BA57-D9720428B2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3" name="Freeform 256">
                    <a:extLst>
                      <a:ext uri="{FF2B5EF4-FFF2-40B4-BE49-F238E27FC236}">
                        <a16:creationId xmlns:a16="http://schemas.microsoft.com/office/drawing/2014/main" id="{5A2BAEC4-09BC-401E-8F53-1F652F2D3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0" name="Line 257">
                  <a:extLst>
                    <a:ext uri="{FF2B5EF4-FFF2-40B4-BE49-F238E27FC236}">
                      <a16:creationId xmlns:a16="http://schemas.microsoft.com/office/drawing/2014/main" id="{3F3D43B6-5DC7-469C-B886-D6B9A6D0B8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7" name="AutoShape 258">
                <a:extLst>
                  <a:ext uri="{FF2B5EF4-FFF2-40B4-BE49-F238E27FC236}">
                    <a16:creationId xmlns:a16="http://schemas.microsoft.com/office/drawing/2014/main" id="{4122572C-BE37-4A7A-8183-573317D50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8" name="Line 259">
                <a:extLst>
                  <a:ext uri="{FF2B5EF4-FFF2-40B4-BE49-F238E27FC236}">
                    <a16:creationId xmlns:a16="http://schemas.microsoft.com/office/drawing/2014/main" id="{6A92A510-38E7-4EA7-80BC-8458554AC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16" name="AutoShape 263">
            <a:extLst>
              <a:ext uri="{FF2B5EF4-FFF2-40B4-BE49-F238E27FC236}">
                <a16:creationId xmlns:a16="http://schemas.microsoft.com/office/drawing/2014/main" id="{BE665DB4-59EF-436D-BC79-572A2CA1518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53088" y="373909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17" name="Group 264">
            <a:extLst>
              <a:ext uri="{FF2B5EF4-FFF2-40B4-BE49-F238E27FC236}">
                <a16:creationId xmlns:a16="http://schemas.microsoft.com/office/drawing/2014/main" id="{08D0D279-0543-42AF-AC5C-66DDEEC3EAB2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2996407" y="3587493"/>
            <a:ext cx="311150" cy="490537"/>
            <a:chOff x="2820" y="264"/>
            <a:chExt cx="420" cy="1452"/>
          </a:xfrm>
        </p:grpSpPr>
        <p:sp>
          <p:nvSpPr>
            <p:cNvPr id="118" name="Line 265">
              <a:extLst>
                <a:ext uri="{FF2B5EF4-FFF2-40B4-BE49-F238E27FC236}">
                  <a16:creationId xmlns:a16="http://schemas.microsoft.com/office/drawing/2014/main" id="{8FC26D14-195D-4577-9B61-3E3AB48DB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266">
              <a:extLst>
                <a:ext uri="{FF2B5EF4-FFF2-40B4-BE49-F238E27FC236}">
                  <a16:creationId xmlns:a16="http://schemas.microsoft.com/office/drawing/2014/main" id="{D8B82D13-07FB-4A0E-970C-E49198CFA1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267">
                <a:extLst>
                  <a:ext uri="{FF2B5EF4-FFF2-40B4-BE49-F238E27FC236}">
                    <a16:creationId xmlns:a16="http://schemas.microsoft.com/office/drawing/2014/main" id="{CFA3F27C-9A30-4042-8169-8F22EAEC64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268">
                  <a:extLst>
                    <a:ext uri="{FF2B5EF4-FFF2-40B4-BE49-F238E27FC236}">
                      <a16:creationId xmlns:a16="http://schemas.microsoft.com/office/drawing/2014/main" id="{49257EC1-671E-4205-92E8-30279B2AD5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269">
                    <a:extLst>
                      <a:ext uri="{FF2B5EF4-FFF2-40B4-BE49-F238E27FC236}">
                        <a16:creationId xmlns:a16="http://schemas.microsoft.com/office/drawing/2014/main" id="{C18496A4-88F7-43EC-8BA4-9971701B3B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270">
                      <a:extLst>
                        <a:ext uri="{FF2B5EF4-FFF2-40B4-BE49-F238E27FC236}">
                          <a16:creationId xmlns:a16="http://schemas.microsoft.com/office/drawing/2014/main" id="{1A1D41B2-043B-4D5D-BA4E-D503B43DED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271">
                      <a:extLst>
                        <a:ext uri="{FF2B5EF4-FFF2-40B4-BE49-F238E27FC236}">
                          <a16:creationId xmlns:a16="http://schemas.microsoft.com/office/drawing/2014/main" id="{955A714D-E629-4B41-B3CD-BA99AEBC1B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272">
                    <a:extLst>
                      <a:ext uri="{FF2B5EF4-FFF2-40B4-BE49-F238E27FC236}">
                        <a16:creationId xmlns:a16="http://schemas.microsoft.com/office/drawing/2014/main" id="{9ED06F5A-4980-4E1B-BE45-401B3BF09E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273">
                    <a:extLst>
                      <a:ext uri="{FF2B5EF4-FFF2-40B4-BE49-F238E27FC236}">
                        <a16:creationId xmlns:a16="http://schemas.microsoft.com/office/drawing/2014/main" id="{B4EF2AB3-F87F-4040-9794-2B7506D452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274">
                  <a:extLst>
                    <a:ext uri="{FF2B5EF4-FFF2-40B4-BE49-F238E27FC236}">
                      <a16:creationId xmlns:a16="http://schemas.microsoft.com/office/drawing/2014/main" id="{E16D27E3-FD16-4A08-9EBB-ED5C49E6A1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275">
                <a:extLst>
                  <a:ext uri="{FF2B5EF4-FFF2-40B4-BE49-F238E27FC236}">
                    <a16:creationId xmlns:a16="http://schemas.microsoft.com/office/drawing/2014/main" id="{71FB2B1D-6423-4985-843E-63BBB026A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2" name="Line 276">
                <a:extLst>
                  <a:ext uri="{FF2B5EF4-FFF2-40B4-BE49-F238E27FC236}">
                    <a16:creationId xmlns:a16="http://schemas.microsoft.com/office/drawing/2014/main" id="{02AF70E6-C2D8-41FC-BB49-7E60A3971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0" name="AutoShape 242">
            <a:extLst>
              <a:ext uri="{FF2B5EF4-FFF2-40B4-BE49-F238E27FC236}">
                <a16:creationId xmlns:a16="http://schemas.microsoft.com/office/drawing/2014/main" id="{EE1A1AD0-D060-4DB4-9300-1DF858882A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65363" y="375021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34" name="Text Box 239">
            <a:extLst>
              <a:ext uri="{FF2B5EF4-FFF2-40B4-BE49-F238E27FC236}">
                <a16:creationId xmlns:a16="http://schemas.microsoft.com/office/drawing/2014/main" id="{D5EAD9B9-09D8-4827-97A3-F516013A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79" y="3166834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¾ </a:t>
            </a:r>
          </a:p>
        </p:txBody>
      </p:sp>
      <p:sp>
        <p:nvSpPr>
          <p:cNvPr id="139" name="Text Box 239">
            <a:extLst>
              <a:ext uri="{FF2B5EF4-FFF2-40B4-BE49-F238E27FC236}">
                <a16:creationId xmlns:a16="http://schemas.microsoft.com/office/drawing/2014/main" id="{CE6ECC1F-8317-43BE-B0AB-A14A1A560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430" y="3165122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¾</a:t>
            </a:r>
          </a:p>
        </p:txBody>
      </p:sp>
      <p:sp>
        <p:nvSpPr>
          <p:cNvPr id="141" name="Text Box 239">
            <a:extLst>
              <a:ext uri="{FF2B5EF4-FFF2-40B4-BE49-F238E27FC236}">
                <a16:creationId xmlns:a16="http://schemas.microsoft.com/office/drawing/2014/main" id="{A92118FD-4A07-41C7-BF4A-3E85A13E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38" y="4222534"/>
            <a:ext cx="1841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1 ½</a:t>
            </a:r>
          </a:p>
        </p:txBody>
      </p:sp>
      <p:grpSp>
        <p:nvGrpSpPr>
          <p:cNvPr id="150" name="Group 152">
            <a:extLst>
              <a:ext uri="{FF2B5EF4-FFF2-40B4-BE49-F238E27FC236}">
                <a16:creationId xmlns:a16="http://schemas.microsoft.com/office/drawing/2014/main" id="{B6263ED0-FD3F-4A9E-B826-BCCD2720C090}"/>
              </a:ext>
            </a:extLst>
          </p:cNvPr>
          <p:cNvGrpSpPr>
            <a:grpSpLocks/>
          </p:cNvGrpSpPr>
          <p:nvPr/>
        </p:nvGrpSpPr>
        <p:grpSpPr bwMode="auto">
          <a:xfrm rot="13297414">
            <a:off x="5312007" y="3671026"/>
            <a:ext cx="714210" cy="312689"/>
            <a:chOff x="4875" y="7237"/>
            <a:chExt cx="4230" cy="1883"/>
          </a:xfrm>
        </p:grpSpPr>
        <p:sp>
          <p:nvSpPr>
            <p:cNvPr id="151" name="Arc 153">
              <a:extLst>
                <a:ext uri="{FF2B5EF4-FFF2-40B4-BE49-F238E27FC236}">
                  <a16:creationId xmlns:a16="http://schemas.microsoft.com/office/drawing/2014/main" id="{17489AE7-6B21-4167-AFE4-348AA3B94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AutoShape 154">
              <a:extLst>
                <a:ext uri="{FF2B5EF4-FFF2-40B4-BE49-F238E27FC236}">
                  <a16:creationId xmlns:a16="http://schemas.microsoft.com/office/drawing/2014/main" id="{C0CEAB26-A368-4652-8309-6825331657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3892F7D-E7F9-4F45-AC9F-3BB3DFA3A118}"/>
              </a:ext>
            </a:extLst>
          </p:cNvPr>
          <p:cNvGrpSpPr>
            <a:grpSpLocks/>
          </p:cNvGrpSpPr>
          <p:nvPr/>
        </p:nvGrpSpPr>
        <p:grpSpPr bwMode="auto">
          <a:xfrm rot="13297414">
            <a:off x="3456609" y="3679785"/>
            <a:ext cx="714210" cy="312689"/>
            <a:chOff x="4875" y="7237"/>
            <a:chExt cx="4230" cy="1883"/>
          </a:xfrm>
        </p:grpSpPr>
        <p:sp>
          <p:nvSpPr>
            <p:cNvPr id="154" name="Arc 153">
              <a:extLst>
                <a:ext uri="{FF2B5EF4-FFF2-40B4-BE49-F238E27FC236}">
                  <a16:creationId xmlns:a16="http://schemas.microsoft.com/office/drawing/2014/main" id="{201CCCCD-EB83-4326-8B94-5E2FE6A99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154">
              <a:extLst>
                <a:ext uri="{FF2B5EF4-FFF2-40B4-BE49-F238E27FC236}">
                  <a16:creationId xmlns:a16="http://schemas.microsoft.com/office/drawing/2014/main" id="{C27423F0-550D-4E4D-9F9C-47064E8278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56" name="Group 448">
            <a:extLst>
              <a:ext uri="{FF2B5EF4-FFF2-40B4-BE49-F238E27FC236}">
                <a16:creationId xmlns:a16="http://schemas.microsoft.com/office/drawing/2014/main" id="{BAC172E6-E52F-4493-A085-A2E166F28E4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863902" y="3642471"/>
            <a:ext cx="3213297" cy="650118"/>
            <a:chOff x="3159" y="299"/>
            <a:chExt cx="1671" cy="386"/>
          </a:xfrm>
        </p:grpSpPr>
        <p:sp>
          <p:nvSpPr>
            <p:cNvPr id="157" name="AutoShape 449">
              <a:extLst>
                <a:ext uri="{FF2B5EF4-FFF2-40B4-BE49-F238E27FC236}">
                  <a16:creationId xmlns:a16="http://schemas.microsoft.com/office/drawing/2014/main" id="{A640A4D5-C421-456C-8435-A7CB0F2657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16200000">
              <a:off x="3174" y="284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Freeform 450">
              <a:extLst>
                <a:ext uri="{FF2B5EF4-FFF2-40B4-BE49-F238E27FC236}">
                  <a16:creationId xmlns:a16="http://schemas.microsoft.com/office/drawing/2014/main" id="{E1025582-F0F8-4876-A611-D7713F7FE16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Freeform 451">
              <a:extLst>
                <a:ext uri="{FF2B5EF4-FFF2-40B4-BE49-F238E27FC236}">
                  <a16:creationId xmlns:a16="http://schemas.microsoft.com/office/drawing/2014/main" id="{C1329364-1776-48B4-BE25-7917DFA7857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Freeform 452">
              <a:extLst>
                <a:ext uri="{FF2B5EF4-FFF2-40B4-BE49-F238E27FC236}">
                  <a16:creationId xmlns:a16="http://schemas.microsoft.com/office/drawing/2014/main" id="{AA092916-C454-44BC-A35E-271144F3B1C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Freeform 453">
              <a:extLst>
                <a:ext uri="{FF2B5EF4-FFF2-40B4-BE49-F238E27FC236}">
                  <a16:creationId xmlns:a16="http://schemas.microsoft.com/office/drawing/2014/main" id="{939DEA28-F676-4D5D-8743-41760DF287D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Freeform 454">
              <a:extLst>
                <a:ext uri="{FF2B5EF4-FFF2-40B4-BE49-F238E27FC236}">
                  <a16:creationId xmlns:a16="http://schemas.microsoft.com/office/drawing/2014/main" id="{59DBAD28-FF43-4E9F-AFB4-91A42E6AE6C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Line 455">
              <a:extLst>
                <a:ext uri="{FF2B5EF4-FFF2-40B4-BE49-F238E27FC236}">
                  <a16:creationId xmlns:a16="http://schemas.microsoft.com/office/drawing/2014/main" id="{F99AE2A2-15D6-450F-8973-D40499E08D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66" name="Picture 616" descr="messerflugflieger2">
            <a:extLst>
              <a:ext uri="{FF2B5EF4-FFF2-40B4-BE49-F238E27FC236}">
                <a16:creationId xmlns:a16="http://schemas.microsoft.com/office/drawing/2014/main" id="{49A0E8CA-F069-4230-8A80-9F1CD478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779" y="3183798"/>
            <a:ext cx="1001113" cy="1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 Box 117">
            <a:extLst>
              <a:ext uri="{FF2B5EF4-FFF2-40B4-BE49-F238E27FC236}">
                <a16:creationId xmlns:a16="http://schemas.microsoft.com/office/drawing/2014/main" id="{041AAB68-EFEC-4B1B-9BEE-EC1A20622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33" y="2324701"/>
            <a:ext cx="3351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During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knife-edge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wing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in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vertical</a:t>
            </a:r>
            <a:r>
              <a:rPr lang="de-DE" altLang="de-DE" sz="1600" b="1" dirty="0">
                <a:solidFill>
                  <a:srgbClr val="0000FF"/>
                </a:solidFill>
              </a:rPr>
              <a:t> plane.</a:t>
            </a:r>
          </a:p>
        </p:txBody>
      </p:sp>
      <p:sp>
        <p:nvSpPr>
          <p:cNvPr id="68" name="Text Box 117">
            <a:extLst>
              <a:ext uri="{FF2B5EF4-FFF2-40B4-BE49-F238E27FC236}">
                <a16:creationId xmlns:a16="http://schemas.microsoft.com/office/drawing/2014/main" id="{840EFE35-5C56-47D1-AA53-BD47B7338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33" y="1497160"/>
            <a:ext cx="3351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Knife-edge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lines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length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9" name="Text Box 117">
            <a:extLst>
              <a:ext uri="{FF2B5EF4-FFF2-40B4-BE49-F238E27FC236}">
                <a16:creationId xmlns:a16="http://schemas.microsoft.com/office/drawing/2014/main" id="{4503CA21-E28D-4E0B-A77B-FBC59D507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067" y="1468160"/>
            <a:ext cx="33512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1 ½ </a:t>
            </a:r>
            <a:r>
              <a:rPr lang="de-DE" altLang="de-DE" sz="1600" b="1" dirty="0" err="1">
                <a:solidFill>
                  <a:srgbClr val="0000FF"/>
                </a:solidFill>
              </a:rPr>
              <a:t>snap</a:t>
            </a:r>
            <a:r>
              <a:rPr lang="de-DE" altLang="de-DE" sz="1600" b="1" dirty="0">
                <a:solidFill>
                  <a:srgbClr val="0000FF"/>
                </a:solidFill>
              </a:rPr>
              <a:t> roll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centered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0" name="Text Box 41">
            <a:extLst>
              <a:ext uri="{FF2B5EF4-FFF2-40B4-BE49-F238E27FC236}">
                <a16:creationId xmlns:a16="http://schemas.microsoft.com/office/drawing/2014/main" id="{F6C999E2-719C-4120-B555-6D5BE5309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215" y="2356038"/>
            <a:ext cx="28527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If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snap</a:t>
            </a:r>
            <a:r>
              <a:rPr lang="de-DE" altLang="de-DE" sz="1600" b="1" dirty="0">
                <a:solidFill>
                  <a:srgbClr val="0000FF"/>
                </a:solidFill>
              </a:rPr>
              <a:t> roll = </a:t>
            </a:r>
            <a:r>
              <a:rPr lang="de-DE" altLang="de-DE" sz="1600" b="1" dirty="0" err="1">
                <a:solidFill>
                  <a:srgbClr val="0000FF"/>
                </a:solidFill>
              </a:rPr>
              <a:t>barrel</a:t>
            </a:r>
            <a:r>
              <a:rPr lang="de-DE" altLang="de-DE" sz="1600" b="1" dirty="0">
                <a:solidFill>
                  <a:srgbClr val="0000FF"/>
                </a:solidFill>
              </a:rPr>
              <a:t> roll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aileron</a:t>
            </a:r>
            <a:r>
              <a:rPr lang="de-DE" altLang="de-DE" sz="1600" b="1" dirty="0">
                <a:solidFill>
                  <a:srgbClr val="0000FF"/>
                </a:solidFill>
              </a:rPr>
              <a:t> roll: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 err="1">
                <a:solidFill>
                  <a:srgbClr val="FF3300"/>
                </a:solidFill>
              </a:rPr>
              <a:t>Severe</a:t>
            </a:r>
            <a:r>
              <a:rPr lang="de-DE" altLang="de-DE" sz="1600" b="1" dirty="0">
                <a:solidFill>
                  <a:srgbClr val="FF3300"/>
                </a:solidFill>
              </a:rPr>
              <a:t> </a:t>
            </a:r>
            <a:r>
              <a:rPr lang="de-DE" altLang="de-DE" sz="1600" b="1" dirty="0" err="1">
                <a:solidFill>
                  <a:srgbClr val="FF3300"/>
                </a:solidFill>
              </a:rPr>
              <a:t>downgrade</a:t>
            </a:r>
            <a:r>
              <a:rPr lang="de-DE" altLang="de-DE" sz="1600" b="1" dirty="0">
                <a:solidFill>
                  <a:srgbClr val="FF3300"/>
                </a:solidFill>
              </a:rPr>
              <a:t> &gt; 5 </a:t>
            </a:r>
            <a:r>
              <a:rPr lang="de-DE" altLang="de-DE" sz="1600" b="1" dirty="0" err="1">
                <a:solidFill>
                  <a:srgbClr val="FF3300"/>
                </a:solidFill>
              </a:rPr>
              <a:t>pts</a:t>
            </a:r>
            <a:r>
              <a:rPr lang="de-DE" altLang="de-DE" sz="16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1" name="Text Box 40">
            <a:extLst>
              <a:ext uri="{FF2B5EF4-FFF2-40B4-BE49-F238E27FC236}">
                <a16:creationId xmlns:a16="http://schemas.microsoft.com/office/drawing/2014/main" id="{E397EF2C-0AE5-48D7-B3A7-D4E51A3F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221" y="1820769"/>
            <a:ext cx="2722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Snap roll </a:t>
            </a:r>
            <a:r>
              <a:rPr lang="de-DE" altLang="de-DE" sz="1600" b="1" dirty="0" err="1">
                <a:solidFill>
                  <a:srgbClr val="0000FF"/>
                </a:solidFill>
              </a:rPr>
              <a:t>may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positive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negative.</a:t>
            </a:r>
          </a:p>
        </p:txBody>
      </p:sp>
      <p:sp>
        <p:nvSpPr>
          <p:cNvPr id="72" name="Oval 74">
            <a:extLst>
              <a:ext uri="{FF2B5EF4-FFF2-40B4-BE49-F238E27FC236}">
                <a16:creationId xmlns:a16="http://schemas.microsoft.com/office/drawing/2014/main" id="{B2BDE78D-EE09-4A95-932E-0068C3CB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634" y="376608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3" name="Oval 74">
            <a:extLst>
              <a:ext uri="{FF2B5EF4-FFF2-40B4-BE49-F238E27FC236}">
                <a16:creationId xmlns:a16="http://schemas.microsoft.com/office/drawing/2014/main" id="{A5A689D8-B489-4F7E-8B50-914FDBF88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228" y="376608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4" name="Oval 74">
            <a:extLst>
              <a:ext uri="{FF2B5EF4-FFF2-40B4-BE49-F238E27FC236}">
                <a16:creationId xmlns:a16="http://schemas.microsoft.com/office/drawing/2014/main" id="{B43DBDBF-A104-4D09-993E-6461D7237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840" y="376608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680438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01"/>
          <p:cNvSpPr txBox="1">
            <a:spLocks noChangeArrowheads="1"/>
          </p:cNvSpPr>
          <p:nvPr/>
        </p:nvSpPr>
        <p:spPr bwMode="auto">
          <a:xfrm>
            <a:off x="522288" y="6616700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F-27.16.01</a:t>
            </a:r>
            <a:endParaRPr lang="de-DE" altLang="de-DE" dirty="0"/>
          </a:p>
        </p:txBody>
      </p:sp>
      <p:sp>
        <p:nvSpPr>
          <p:cNvPr id="98306" name="Text Box 207"/>
          <p:cNvSpPr txBox="1">
            <a:spLocks noChangeArrowheads="1"/>
          </p:cNvSpPr>
          <p:nvPr/>
        </p:nvSpPr>
        <p:spPr bwMode="auto">
          <a:xfrm>
            <a:off x="1428750" y="4797425"/>
            <a:ext cx="447357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inverted, push through a ¼ loop into a vertical  upline, perform a 1 ½ snap roll, pull through a ¼ loop, exit inverted.</a:t>
            </a:r>
            <a:endParaRPr lang="de-DE" altLang="de-DE" sz="1600" b="1" dirty="0"/>
          </a:p>
        </p:txBody>
      </p:sp>
      <p:sp>
        <p:nvSpPr>
          <p:cNvPr id="98307" name="Rectangle 132"/>
          <p:cNvSpPr>
            <a:spLocks noChangeArrowheads="1"/>
          </p:cNvSpPr>
          <p:nvPr/>
        </p:nvSpPr>
        <p:spPr bwMode="auto">
          <a:xfrm>
            <a:off x="1535113" y="117445"/>
            <a:ext cx="677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/>
              <a:t>F-27.16 Half Square Loop with one and a half snap roll</a:t>
            </a:r>
            <a:endParaRPr lang="de-DE" sz="2000" dirty="0"/>
          </a:p>
        </p:txBody>
      </p:sp>
      <p:sp>
        <p:nvSpPr>
          <p:cNvPr id="49" name="Line 546">
            <a:extLst>
              <a:ext uri="{FF2B5EF4-FFF2-40B4-BE49-F238E27FC236}">
                <a16:creationId xmlns:a16="http://schemas.microsoft.com/office/drawing/2014/main" id="{0AEFEEAF-C364-46E1-8902-1569C07BE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9087" y="1673225"/>
            <a:ext cx="14288" cy="1739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Arc 547">
            <a:extLst>
              <a:ext uri="{FF2B5EF4-FFF2-40B4-BE49-F238E27FC236}">
                <a16:creationId xmlns:a16="http://schemas.microsoft.com/office/drawing/2014/main" id="{29214226-3BF5-48CC-8B13-C0F58ADA42C2}"/>
              </a:ext>
            </a:extLst>
          </p:cNvPr>
          <p:cNvSpPr>
            <a:spLocks/>
          </p:cNvSpPr>
          <p:nvPr/>
        </p:nvSpPr>
        <p:spPr bwMode="auto">
          <a:xfrm flipH="1" flipV="1">
            <a:off x="1600200" y="3414713"/>
            <a:ext cx="663575" cy="682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548">
            <a:extLst>
              <a:ext uri="{FF2B5EF4-FFF2-40B4-BE49-F238E27FC236}">
                <a16:creationId xmlns:a16="http://schemas.microsoft.com/office/drawing/2014/main" id="{A6438780-46C3-4BD8-B8E7-051A1232E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0600" y="4100513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Arc 550">
            <a:extLst>
              <a:ext uri="{FF2B5EF4-FFF2-40B4-BE49-F238E27FC236}">
                <a16:creationId xmlns:a16="http://schemas.microsoft.com/office/drawing/2014/main" id="{563670EA-E6C7-4346-A96C-E74C20260681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1611312" y="1006475"/>
            <a:ext cx="650875" cy="682625"/>
          </a:xfrm>
          <a:custGeom>
            <a:avLst/>
            <a:gdLst>
              <a:gd name="T0" fmla="*/ 0 w 21601"/>
              <a:gd name="T1" fmla="*/ 0 h 21600"/>
              <a:gd name="T2" fmla="*/ 0 w 21601"/>
              <a:gd name="T3" fmla="*/ 0 h 21600"/>
              <a:gd name="T4" fmla="*/ 0 w 2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551">
            <a:extLst>
              <a:ext uri="{FF2B5EF4-FFF2-40B4-BE49-F238E27FC236}">
                <a16:creationId xmlns:a16="http://schemas.microsoft.com/office/drawing/2014/main" id="{3374DE47-4C96-4B3A-A12D-40A4F2FFF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062" y="1019175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4" name="Group 552">
            <a:extLst>
              <a:ext uri="{FF2B5EF4-FFF2-40B4-BE49-F238E27FC236}">
                <a16:creationId xmlns:a16="http://schemas.microsoft.com/office/drawing/2014/main" id="{2DE04962-CBD0-4936-A6F9-1E0E7B41E6EE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3508411" y="3828257"/>
            <a:ext cx="311150" cy="490537"/>
            <a:chOff x="2820" y="264"/>
            <a:chExt cx="420" cy="1452"/>
          </a:xfrm>
        </p:grpSpPr>
        <p:sp>
          <p:nvSpPr>
            <p:cNvPr id="55" name="Line 553">
              <a:extLst>
                <a:ext uri="{FF2B5EF4-FFF2-40B4-BE49-F238E27FC236}">
                  <a16:creationId xmlns:a16="http://schemas.microsoft.com/office/drawing/2014/main" id="{C3E386BF-16F9-4821-B3A2-1D59891D5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6" name="Group 554">
              <a:extLst>
                <a:ext uri="{FF2B5EF4-FFF2-40B4-BE49-F238E27FC236}">
                  <a16:creationId xmlns:a16="http://schemas.microsoft.com/office/drawing/2014/main" id="{0AABD3BA-AC0E-4B3B-9FC4-0ECD0240B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7" name="Group 555">
                <a:extLst>
                  <a:ext uri="{FF2B5EF4-FFF2-40B4-BE49-F238E27FC236}">
                    <a16:creationId xmlns:a16="http://schemas.microsoft.com/office/drawing/2014/main" id="{C7F068C7-5D23-4DFF-B84B-F21C2E248B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0" name="Group 556">
                  <a:extLst>
                    <a:ext uri="{FF2B5EF4-FFF2-40B4-BE49-F238E27FC236}">
                      <a16:creationId xmlns:a16="http://schemas.microsoft.com/office/drawing/2014/main" id="{A5AF20FE-067A-4793-A9D7-5216443F53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2" name="Group 557">
                    <a:extLst>
                      <a:ext uri="{FF2B5EF4-FFF2-40B4-BE49-F238E27FC236}">
                        <a16:creationId xmlns:a16="http://schemas.microsoft.com/office/drawing/2014/main" id="{BDE5AF81-5E9F-402B-AA82-C6EB33E0CE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5" name="Freeform 558">
                      <a:extLst>
                        <a:ext uri="{FF2B5EF4-FFF2-40B4-BE49-F238E27FC236}">
                          <a16:creationId xmlns:a16="http://schemas.microsoft.com/office/drawing/2014/main" id="{E5FC62C1-4EDC-4A76-8E06-0234F3538F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6" name="Freeform 559">
                      <a:extLst>
                        <a:ext uri="{FF2B5EF4-FFF2-40B4-BE49-F238E27FC236}">
                          <a16:creationId xmlns:a16="http://schemas.microsoft.com/office/drawing/2014/main" id="{DB46A3B1-9EC7-4833-950D-C472CC0CC3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3" name="Freeform 560">
                    <a:extLst>
                      <a:ext uri="{FF2B5EF4-FFF2-40B4-BE49-F238E27FC236}">
                        <a16:creationId xmlns:a16="http://schemas.microsoft.com/office/drawing/2014/main" id="{F7FE7E6A-4350-4935-8AA8-4AD87AC61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4" name="Freeform 561">
                    <a:extLst>
                      <a:ext uri="{FF2B5EF4-FFF2-40B4-BE49-F238E27FC236}">
                        <a16:creationId xmlns:a16="http://schemas.microsoft.com/office/drawing/2014/main" id="{058090E8-03B1-4B93-AB21-749E373FA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1" name="Line 562">
                  <a:extLst>
                    <a:ext uri="{FF2B5EF4-FFF2-40B4-BE49-F238E27FC236}">
                      <a16:creationId xmlns:a16="http://schemas.microsoft.com/office/drawing/2014/main" id="{ED2BAD33-41DF-47DA-9488-63E0EA11F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8" name="AutoShape 563">
                <a:extLst>
                  <a:ext uri="{FF2B5EF4-FFF2-40B4-BE49-F238E27FC236}">
                    <a16:creationId xmlns:a16="http://schemas.microsoft.com/office/drawing/2014/main" id="{8DA69AFE-D847-409F-B177-B33C4E782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59" name="Line 564">
                <a:extLst>
                  <a:ext uri="{FF2B5EF4-FFF2-40B4-BE49-F238E27FC236}">
                    <a16:creationId xmlns:a16="http://schemas.microsoft.com/office/drawing/2014/main" id="{891B87A2-F069-4858-AB55-24D2C3290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7" name="Group 565">
            <a:extLst>
              <a:ext uri="{FF2B5EF4-FFF2-40B4-BE49-F238E27FC236}">
                <a16:creationId xmlns:a16="http://schemas.microsoft.com/office/drawing/2014/main" id="{44F18EC2-BBA7-4CB2-941D-665A6D44A37B}"/>
              </a:ext>
            </a:extLst>
          </p:cNvPr>
          <p:cNvGrpSpPr>
            <a:grpSpLocks/>
          </p:cNvGrpSpPr>
          <p:nvPr/>
        </p:nvGrpSpPr>
        <p:grpSpPr bwMode="auto">
          <a:xfrm rot="10969603" flipH="1">
            <a:off x="1425207" y="1647178"/>
            <a:ext cx="311150" cy="490537"/>
            <a:chOff x="2820" y="264"/>
            <a:chExt cx="420" cy="1452"/>
          </a:xfrm>
        </p:grpSpPr>
        <p:sp>
          <p:nvSpPr>
            <p:cNvPr id="68" name="Line 566">
              <a:extLst>
                <a:ext uri="{FF2B5EF4-FFF2-40B4-BE49-F238E27FC236}">
                  <a16:creationId xmlns:a16="http://schemas.microsoft.com/office/drawing/2014/main" id="{2D70CFB0-C3EA-472C-BE9C-B06531B8D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9" name="Group 567">
              <a:extLst>
                <a:ext uri="{FF2B5EF4-FFF2-40B4-BE49-F238E27FC236}">
                  <a16:creationId xmlns:a16="http://schemas.microsoft.com/office/drawing/2014/main" id="{9727075D-F588-49B1-A861-05A69711D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0" name="Group 568">
                <a:extLst>
                  <a:ext uri="{FF2B5EF4-FFF2-40B4-BE49-F238E27FC236}">
                    <a16:creationId xmlns:a16="http://schemas.microsoft.com/office/drawing/2014/main" id="{B7006902-FE0F-4B61-AD8C-1A7817AC87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3" name="Group 569">
                  <a:extLst>
                    <a:ext uri="{FF2B5EF4-FFF2-40B4-BE49-F238E27FC236}">
                      <a16:creationId xmlns:a16="http://schemas.microsoft.com/office/drawing/2014/main" id="{E931AE6B-C023-4FE2-890E-7C77BB6715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5" name="Group 570">
                    <a:extLst>
                      <a:ext uri="{FF2B5EF4-FFF2-40B4-BE49-F238E27FC236}">
                        <a16:creationId xmlns:a16="http://schemas.microsoft.com/office/drawing/2014/main" id="{4A4E0C93-ABF9-457B-AA7E-224E66D6C3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8" name="Freeform 571">
                      <a:extLst>
                        <a:ext uri="{FF2B5EF4-FFF2-40B4-BE49-F238E27FC236}">
                          <a16:creationId xmlns:a16="http://schemas.microsoft.com/office/drawing/2014/main" id="{5AF9E9A2-83A4-4587-8A25-83B2E8E76A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9" name="Freeform 572">
                      <a:extLst>
                        <a:ext uri="{FF2B5EF4-FFF2-40B4-BE49-F238E27FC236}">
                          <a16:creationId xmlns:a16="http://schemas.microsoft.com/office/drawing/2014/main" id="{058172F8-F7BA-400C-9A4F-02534709A7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6" name="Freeform 573">
                    <a:extLst>
                      <a:ext uri="{FF2B5EF4-FFF2-40B4-BE49-F238E27FC236}">
                        <a16:creationId xmlns:a16="http://schemas.microsoft.com/office/drawing/2014/main" id="{8AB0C7B7-6E1B-4951-BF10-10F3B24FA5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7" name="Freeform 574">
                    <a:extLst>
                      <a:ext uri="{FF2B5EF4-FFF2-40B4-BE49-F238E27FC236}">
                        <a16:creationId xmlns:a16="http://schemas.microsoft.com/office/drawing/2014/main" id="{D3CD9517-0866-42A1-9AC6-0399278D01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4" name="Line 575">
                  <a:extLst>
                    <a:ext uri="{FF2B5EF4-FFF2-40B4-BE49-F238E27FC236}">
                      <a16:creationId xmlns:a16="http://schemas.microsoft.com/office/drawing/2014/main" id="{AEEDBFD1-0E8E-4C17-9932-E5217E3D77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" name="AutoShape 576">
                <a:extLst>
                  <a:ext uri="{FF2B5EF4-FFF2-40B4-BE49-F238E27FC236}">
                    <a16:creationId xmlns:a16="http://schemas.microsoft.com/office/drawing/2014/main" id="{7C2D69B3-1CEB-4DF0-8972-65C3E2F1B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2" name="Line 577">
                <a:extLst>
                  <a:ext uri="{FF2B5EF4-FFF2-40B4-BE49-F238E27FC236}">
                    <a16:creationId xmlns:a16="http://schemas.microsoft.com/office/drawing/2014/main" id="{82E421AE-9D1D-4884-A9D0-29B056CF2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0" name="Group 591">
            <a:extLst>
              <a:ext uri="{FF2B5EF4-FFF2-40B4-BE49-F238E27FC236}">
                <a16:creationId xmlns:a16="http://schemas.microsoft.com/office/drawing/2014/main" id="{034BE3B6-54DC-4616-9AA7-395734AD3CB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447800" y="3026965"/>
            <a:ext cx="311150" cy="490538"/>
            <a:chOff x="2820" y="264"/>
            <a:chExt cx="420" cy="1452"/>
          </a:xfrm>
        </p:grpSpPr>
        <p:sp>
          <p:nvSpPr>
            <p:cNvPr id="81" name="Line 592">
              <a:extLst>
                <a:ext uri="{FF2B5EF4-FFF2-40B4-BE49-F238E27FC236}">
                  <a16:creationId xmlns:a16="http://schemas.microsoft.com/office/drawing/2014/main" id="{62FE0E0B-BE17-44EF-AC80-822321C75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2" name="Group 593">
              <a:extLst>
                <a:ext uri="{FF2B5EF4-FFF2-40B4-BE49-F238E27FC236}">
                  <a16:creationId xmlns:a16="http://schemas.microsoft.com/office/drawing/2014/main" id="{8EAAF442-3086-49C8-8D3D-3D287922D0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3" name="Group 594">
                <a:extLst>
                  <a:ext uri="{FF2B5EF4-FFF2-40B4-BE49-F238E27FC236}">
                    <a16:creationId xmlns:a16="http://schemas.microsoft.com/office/drawing/2014/main" id="{522B31F6-FD56-4118-9044-01FFA861CB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6" name="Group 595">
                  <a:extLst>
                    <a:ext uri="{FF2B5EF4-FFF2-40B4-BE49-F238E27FC236}">
                      <a16:creationId xmlns:a16="http://schemas.microsoft.com/office/drawing/2014/main" id="{4D7C5C09-E9D6-4BE5-89BA-141E1D15EA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" name="Group 596">
                    <a:extLst>
                      <a:ext uri="{FF2B5EF4-FFF2-40B4-BE49-F238E27FC236}">
                        <a16:creationId xmlns:a16="http://schemas.microsoft.com/office/drawing/2014/main" id="{9C7CD38B-8AB6-4AD5-B0CB-43EC49E578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1" name="Freeform 597">
                      <a:extLst>
                        <a:ext uri="{FF2B5EF4-FFF2-40B4-BE49-F238E27FC236}">
                          <a16:creationId xmlns:a16="http://schemas.microsoft.com/office/drawing/2014/main" id="{0756F191-159D-48C2-99C1-1F9FCAB6C5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" name="Freeform 598">
                      <a:extLst>
                        <a:ext uri="{FF2B5EF4-FFF2-40B4-BE49-F238E27FC236}">
                          <a16:creationId xmlns:a16="http://schemas.microsoft.com/office/drawing/2014/main" id="{4DC4BB65-DB65-4F0E-96CC-D6BA36C94D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9" name="Freeform 599">
                    <a:extLst>
                      <a:ext uri="{FF2B5EF4-FFF2-40B4-BE49-F238E27FC236}">
                        <a16:creationId xmlns:a16="http://schemas.microsoft.com/office/drawing/2014/main" id="{BCDF5E66-94CF-45AD-853E-60AE9E255F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" name="Freeform 600">
                    <a:extLst>
                      <a:ext uri="{FF2B5EF4-FFF2-40B4-BE49-F238E27FC236}">
                        <a16:creationId xmlns:a16="http://schemas.microsoft.com/office/drawing/2014/main" id="{EC5E0C63-CE28-4544-9B43-D2D5F94EF1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7" name="Line 601">
                  <a:extLst>
                    <a:ext uri="{FF2B5EF4-FFF2-40B4-BE49-F238E27FC236}">
                      <a16:creationId xmlns:a16="http://schemas.microsoft.com/office/drawing/2014/main" id="{88F74E76-4069-4200-BC7F-6AFD588A32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" name="AutoShape 602">
                <a:extLst>
                  <a:ext uri="{FF2B5EF4-FFF2-40B4-BE49-F238E27FC236}">
                    <a16:creationId xmlns:a16="http://schemas.microsoft.com/office/drawing/2014/main" id="{67D7751E-3C84-4E51-A910-D084E1852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5" name="Line 603">
                <a:extLst>
                  <a:ext uri="{FF2B5EF4-FFF2-40B4-BE49-F238E27FC236}">
                    <a16:creationId xmlns:a16="http://schemas.microsoft.com/office/drawing/2014/main" id="{C53EBFCC-4C4A-412B-BF86-75D82F630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3" name="AutoShape 604">
            <a:extLst>
              <a:ext uri="{FF2B5EF4-FFF2-40B4-BE49-F238E27FC236}">
                <a16:creationId xmlns:a16="http://schemas.microsoft.com/office/drawing/2014/main" id="{27DC9F81-316D-493B-95FA-921E0053E8F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978150" y="9461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4" name="AutoShape 605">
            <a:extLst>
              <a:ext uri="{FF2B5EF4-FFF2-40B4-BE49-F238E27FC236}">
                <a16:creationId xmlns:a16="http://schemas.microsoft.com/office/drawing/2014/main" id="{FC177CDE-D423-4958-B89E-7F58787D298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87650" y="39830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95" name="Group 609">
            <a:extLst>
              <a:ext uri="{FF2B5EF4-FFF2-40B4-BE49-F238E27FC236}">
                <a16:creationId xmlns:a16="http://schemas.microsoft.com/office/drawing/2014/main" id="{50E95A39-F222-4F7F-9DFB-7630C7B11F8E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2537618" y="769144"/>
            <a:ext cx="311150" cy="490537"/>
            <a:chOff x="2820" y="264"/>
            <a:chExt cx="420" cy="1452"/>
          </a:xfrm>
        </p:grpSpPr>
        <p:sp>
          <p:nvSpPr>
            <p:cNvPr id="96" name="Line 610">
              <a:extLst>
                <a:ext uri="{FF2B5EF4-FFF2-40B4-BE49-F238E27FC236}">
                  <a16:creationId xmlns:a16="http://schemas.microsoft.com/office/drawing/2014/main" id="{587EADD1-8196-4459-A777-9C8048FE9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7" name="Group 611">
              <a:extLst>
                <a:ext uri="{FF2B5EF4-FFF2-40B4-BE49-F238E27FC236}">
                  <a16:creationId xmlns:a16="http://schemas.microsoft.com/office/drawing/2014/main" id="{FB36E870-F0D9-4EF5-8C3A-08C77E710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8" name="Group 612">
                <a:extLst>
                  <a:ext uri="{FF2B5EF4-FFF2-40B4-BE49-F238E27FC236}">
                    <a16:creationId xmlns:a16="http://schemas.microsoft.com/office/drawing/2014/main" id="{A20D49B9-C94D-4F08-9F16-469B1D7F62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1" name="Group 613">
                  <a:extLst>
                    <a:ext uri="{FF2B5EF4-FFF2-40B4-BE49-F238E27FC236}">
                      <a16:creationId xmlns:a16="http://schemas.microsoft.com/office/drawing/2014/main" id="{8A1A4D65-52A7-42E5-BA55-7805774227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4" name="Group 614">
                    <a:extLst>
                      <a:ext uri="{FF2B5EF4-FFF2-40B4-BE49-F238E27FC236}">
                        <a16:creationId xmlns:a16="http://schemas.microsoft.com/office/drawing/2014/main" id="{C8E21107-6E4B-4E8A-866E-44BA9A49D2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7" name="Freeform 615">
                      <a:extLst>
                        <a:ext uri="{FF2B5EF4-FFF2-40B4-BE49-F238E27FC236}">
                          <a16:creationId xmlns:a16="http://schemas.microsoft.com/office/drawing/2014/main" id="{4427B094-9E1C-43A5-BEF3-D1E3D8E990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8" name="Freeform 616">
                      <a:extLst>
                        <a:ext uri="{FF2B5EF4-FFF2-40B4-BE49-F238E27FC236}">
                          <a16:creationId xmlns:a16="http://schemas.microsoft.com/office/drawing/2014/main" id="{7338C522-7F1D-4D4A-B948-8E63D6783E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5" name="Freeform 617">
                    <a:extLst>
                      <a:ext uri="{FF2B5EF4-FFF2-40B4-BE49-F238E27FC236}">
                        <a16:creationId xmlns:a16="http://schemas.microsoft.com/office/drawing/2014/main" id="{483B9199-1D1D-49EF-B126-04F1625BB2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6" name="Freeform 618">
                    <a:extLst>
                      <a:ext uri="{FF2B5EF4-FFF2-40B4-BE49-F238E27FC236}">
                        <a16:creationId xmlns:a16="http://schemas.microsoft.com/office/drawing/2014/main" id="{C9EDD9DD-93B6-4D71-9DB2-23AAD5296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3" name="Line 619">
                  <a:extLst>
                    <a:ext uri="{FF2B5EF4-FFF2-40B4-BE49-F238E27FC236}">
                      <a16:creationId xmlns:a16="http://schemas.microsoft.com/office/drawing/2014/main" id="{43196883-2079-40D1-9873-965F93C401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9" name="AutoShape 620">
                <a:extLst>
                  <a:ext uri="{FF2B5EF4-FFF2-40B4-BE49-F238E27FC236}">
                    <a16:creationId xmlns:a16="http://schemas.microsoft.com/office/drawing/2014/main" id="{3586B42A-1B16-4340-9C3E-AD4B4E62E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0" name="Line 621">
                <a:extLst>
                  <a:ext uri="{FF2B5EF4-FFF2-40B4-BE49-F238E27FC236}">
                    <a16:creationId xmlns:a16="http://schemas.microsoft.com/office/drawing/2014/main" id="{55B93A42-F1C3-4D19-8279-9925FF93B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9" name="Text Box 780">
            <a:extLst>
              <a:ext uri="{FF2B5EF4-FFF2-40B4-BE49-F238E27FC236}">
                <a16:creationId xmlns:a16="http://schemas.microsoft.com/office/drawing/2014/main" id="{B4FD272B-B306-44A6-BA52-82360C312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053" y="2379127"/>
            <a:ext cx="15364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1 ½ </a:t>
            </a:r>
            <a:r>
              <a:rPr lang="de-DE" altLang="de-DE" sz="1600" b="1" dirty="0" err="1"/>
              <a:t>snap</a:t>
            </a:r>
            <a:r>
              <a:rPr lang="de-DE" altLang="de-DE" sz="1600" b="1" dirty="0"/>
              <a:t> roll</a:t>
            </a: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E0272267-9780-4178-BB56-52E075C5E369}"/>
              </a:ext>
            </a:extLst>
          </p:cNvPr>
          <p:cNvGrpSpPr/>
          <p:nvPr/>
        </p:nvGrpSpPr>
        <p:grpSpPr>
          <a:xfrm rot="5400000">
            <a:off x="1749915" y="2411234"/>
            <a:ext cx="490374" cy="249335"/>
            <a:chOff x="4325936" y="3986515"/>
            <a:chExt cx="490374" cy="249335"/>
          </a:xfrm>
        </p:grpSpPr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4CF16794-C78D-430F-A77F-8ECB01E6BCD6}"/>
                </a:ext>
              </a:extLst>
            </p:cNvPr>
            <p:cNvGrpSpPr/>
            <p:nvPr/>
          </p:nvGrpSpPr>
          <p:grpSpPr bwMode="auto">
            <a:xfrm rot="16200000">
              <a:off x="4579211" y="3998751"/>
              <a:ext cx="200044" cy="274154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bg1"/>
              </a:bgClr>
            </a:pattFill>
          </p:grpSpPr>
          <p:sp>
            <p:nvSpPr>
              <p:cNvPr id="126" name="AutoShape 44">
                <a:extLst>
                  <a:ext uri="{FF2B5EF4-FFF2-40B4-BE49-F238E27FC236}">
                    <a16:creationId xmlns:a16="http://schemas.microsoft.com/office/drawing/2014/main" id="{629095BD-A79B-4705-B9BF-DEE015A3D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27" name="Line 45">
                <a:extLst>
                  <a:ext uri="{FF2B5EF4-FFF2-40B4-BE49-F238E27FC236}">
                    <a16:creationId xmlns:a16="http://schemas.microsoft.com/office/drawing/2014/main" id="{7F2A28B3-023B-42C3-B4EF-06B810495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1501B403-CC10-45E8-B046-D8ABB3D2A9CE}"/>
                </a:ext>
              </a:extLst>
            </p:cNvPr>
            <p:cNvGrpSpPr/>
            <p:nvPr/>
          </p:nvGrpSpPr>
          <p:grpSpPr bwMode="auto">
            <a:xfrm rot="16200000">
              <a:off x="4367825" y="4002339"/>
              <a:ext cx="124738" cy="191779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bg1"/>
              </a:bgClr>
            </a:pattFill>
          </p:grpSpPr>
          <p:sp>
            <p:nvSpPr>
              <p:cNvPr id="124" name="AutoShape 44">
                <a:extLst>
                  <a:ext uri="{FF2B5EF4-FFF2-40B4-BE49-F238E27FC236}">
                    <a16:creationId xmlns:a16="http://schemas.microsoft.com/office/drawing/2014/main" id="{818226BF-165D-4180-BF4E-517C92F67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25" name="Line 45">
                <a:extLst>
                  <a:ext uri="{FF2B5EF4-FFF2-40B4-BE49-F238E27FC236}">
                    <a16:creationId xmlns:a16="http://schemas.microsoft.com/office/drawing/2014/main" id="{52BF1B27-0373-4A60-85F2-9FE7045B0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cxnSp>
          <p:nvCxnSpPr>
            <p:cNvPr id="123" name="Gerader Verbinder 122">
              <a:extLst>
                <a:ext uri="{FF2B5EF4-FFF2-40B4-BE49-F238E27FC236}">
                  <a16:creationId xmlns:a16="http://schemas.microsoft.com/office/drawing/2014/main" id="{6579CD57-3E65-4527-867A-DE522D8D7F0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25936" y="3986515"/>
              <a:ext cx="4281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1324A9B-F460-447F-9D97-4F0AB2D7F29C}"/>
              </a:ext>
            </a:extLst>
          </p:cNvPr>
          <p:cNvGrpSpPr/>
          <p:nvPr/>
        </p:nvGrpSpPr>
        <p:grpSpPr>
          <a:xfrm flipH="1">
            <a:off x="1511365" y="2290714"/>
            <a:ext cx="255596" cy="486856"/>
            <a:chOff x="4094066" y="2839941"/>
            <a:chExt cx="255596" cy="486856"/>
          </a:xfrm>
        </p:grpSpPr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1D8D25EE-2FB2-4D4E-A436-F8DF6B9928ED}"/>
                </a:ext>
              </a:extLst>
            </p:cNvPr>
            <p:cNvGrpSpPr/>
            <p:nvPr/>
          </p:nvGrpSpPr>
          <p:grpSpPr bwMode="auto">
            <a:xfrm flipH="1">
              <a:off x="4149618" y="3052643"/>
              <a:ext cx="200044" cy="274154"/>
              <a:chOff x="3809833" y="830042"/>
              <a:chExt cx="77339" cy="106474"/>
            </a:xfrm>
            <a:solidFill>
              <a:schemeClr val="tx1"/>
            </a:solidFill>
          </p:grpSpPr>
          <p:sp>
            <p:nvSpPr>
              <p:cNvPr id="134" name="AutoShape 44">
                <a:extLst>
                  <a:ext uri="{FF2B5EF4-FFF2-40B4-BE49-F238E27FC236}">
                    <a16:creationId xmlns:a16="http://schemas.microsoft.com/office/drawing/2014/main" id="{954433B0-915E-4F06-BA2B-E7AB3775F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35" name="Line 45">
                <a:extLst>
                  <a:ext uri="{FF2B5EF4-FFF2-40B4-BE49-F238E27FC236}">
                    <a16:creationId xmlns:a16="http://schemas.microsoft.com/office/drawing/2014/main" id="{55DEE86F-0816-42E1-B150-B10BFB758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73C7FBA0-6FB1-4E5B-A6E7-945CFBD426C2}"/>
                </a:ext>
              </a:extLst>
            </p:cNvPr>
            <p:cNvGrpSpPr/>
            <p:nvPr/>
          </p:nvGrpSpPr>
          <p:grpSpPr bwMode="auto">
            <a:xfrm flipH="1">
              <a:off x="4143410" y="2848310"/>
              <a:ext cx="124738" cy="191779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tx1"/>
              </a:bgClr>
            </a:pattFill>
          </p:grpSpPr>
          <p:sp>
            <p:nvSpPr>
              <p:cNvPr id="132" name="AutoShape 44">
                <a:extLst>
                  <a:ext uri="{FF2B5EF4-FFF2-40B4-BE49-F238E27FC236}">
                    <a16:creationId xmlns:a16="http://schemas.microsoft.com/office/drawing/2014/main" id="{5C4585EF-85BA-4C56-B8D4-71E933AB5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33" name="Line 45">
                <a:extLst>
                  <a:ext uri="{FF2B5EF4-FFF2-40B4-BE49-F238E27FC236}">
                    <a16:creationId xmlns:a16="http://schemas.microsoft.com/office/drawing/2014/main" id="{8FB58BF8-F82E-4C02-8298-FD549828B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1674B284-9460-48DD-BEA8-97EE8F6B9A5A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880010" y="3053997"/>
              <a:ext cx="4281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feld 428">
            <a:extLst>
              <a:ext uri="{FF2B5EF4-FFF2-40B4-BE49-F238E27FC236}">
                <a16:creationId xmlns:a16="http://schemas.microsoft.com/office/drawing/2014/main" id="{E6F3D7DD-3566-4ACF-83E1-D475A1F0953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1230951" y="2072272"/>
            <a:ext cx="1457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(          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01"/>
          <p:cNvSpPr txBox="1">
            <a:spLocks noChangeArrowheads="1"/>
          </p:cNvSpPr>
          <p:nvPr/>
        </p:nvSpPr>
        <p:spPr bwMode="auto">
          <a:xfrm>
            <a:off x="522288" y="6616700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F-27.16.02</a:t>
            </a:r>
            <a:endParaRPr lang="de-DE" altLang="de-DE" dirty="0"/>
          </a:p>
        </p:txBody>
      </p:sp>
      <p:sp>
        <p:nvSpPr>
          <p:cNvPr id="98307" name="Rectangle 132"/>
          <p:cNvSpPr>
            <a:spLocks noChangeArrowheads="1"/>
          </p:cNvSpPr>
          <p:nvPr/>
        </p:nvSpPr>
        <p:spPr bwMode="auto">
          <a:xfrm>
            <a:off x="1535113" y="117445"/>
            <a:ext cx="677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/>
              <a:t>F-27.16 Half Square Loop with one and a half snap roll</a:t>
            </a:r>
            <a:endParaRPr lang="de-DE" sz="2000" dirty="0"/>
          </a:p>
        </p:txBody>
      </p:sp>
      <p:sp>
        <p:nvSpPr>
          <p:cNvPr id="49" name="Line 546">
            <a:extLst>
              <a:ext uri="{FF2B5EF4-FFF2-40B4-BE49-F238E27FC236}">
                <a16:creationId xmlns:a16="http://schemas.microsoft.com/office/drawing/2014/main" id="{0AEFEEAF-C364-46E1-8902-1569C07BE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9087" y="1673225"/>
            <a:ext cx="14288" cy="1739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Arc 547">
            <a:extLst>
              <a:ext uri="{FF2B5EF4-FFF2-40B4-BE49-F238E27FC236}">
                <a16:creationId xmlns:a16="http://schemas.microsoft.com/office/drawing/2014/main" id="{29214226-3BF5-48CC-8B13-C0F58ADA42C2}"/>
              </a:ext>
            </a:extLst>
          </p:cNvPr>
          <p:cNvSpPr>
            <a:spLocks/>
          </p:cNvSpPr>
          <p:nvPr/>
        </p:nvSpPr>
        <p:spPr bwMode="auto">
          <a:xfrm flipH="1" flipV="1">
            <a:off x="1600200" y="3414713"/>
            <a:ext cx="663575" cy="682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548">
            <a:extLst>
              <a:ext uri="{FF2B5EF4-FFF2-40B4-BE49-F238E27FC236}">
                <a16:creationId xmlns:a16="http://schemas.microsoft.com/office/drawing/2014/main" id="{A6438780-46C3-4BD8-B8E7-051A1232E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0600" y="4100513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Arc 550">
            <a:extLst>
              <a:ext uri="{FF2B5EF4-FFF2-40B4-BE49-F238E27FC236}">
                <a16:creationId xmlns:a16="http://schemas.microsoft.com/office/drawing/2014/main" id="{563670EA-E6C7-4346-A96C-E74C20260681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1611312" y="1006475"/>
            <a:ext cx="650875" cy="682625"/>
          </a:xfrm>
          <a:custGeom>
            <a:avLst/>
            <a:gdLst>
              <a:gd name="T0" fmla="*/ 0 w 21601"/>
              <a:gd name="T1" fmla="*/ 0 h 21600"/>
              <a:gd name="T2" fmla="*/ 0 w 21601"/>
              <a:gd name="T3" fmla="*/ 0 h 21600"/>
              <a:gd name="T4" fmla="*/ 0 w 2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551">
            <a:extLst>
              <a:ext uri="{FF2B5EF4-FFF2-40B4-BE49-F238E27FC236}">
                <a16:creationId xmlns:a16="http://schemas.microsoft.com/office/drawing/2014/main" id="{3374DE47-4C96-4B3A-A12D-40A4F2FFF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062" y="1019175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4" name="Group 552">
            <a:extLst>
              <a:ext uri="{FF2B5EF4-FFF2-40B4-BE49-F238E27FC236}">
                <a16:creationId xmlns:a16="http://schemas.microsoft.com/office/drawing/2014/main" id="{2DE04962-CBD0-4936-A6F9-1E0E7B41E6EE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3508411" y="3828257"/>
            <a:ext cx="311150" cy="490537"/>
            <a:chOff x="2820" y="264"/>
            <a:chExt cx="420" cy="1452"/>
          </a:xfrm>
        </p:grpSpPr>
        <p:sp>
          <p:nvSpPr>
            <p:cNvPr id="55" name="Line 553">
              <a:extLst>
                <a:ext uri="{FF2B5EF4-FFF2-40B4-BE49-F238E27FC236}">
                  <a16:creationId xmlns:a16="http://schemas.microsoft.com/office/drawing/2014/main" id="{C3E386BF-16F9-4821-B3A2-1D59891D5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6" name="Group 554">
              <a:extLst>
                <a:ext uri="{FF2B5EF4-FFF2-40B4-BE49-F238E27FC236}">
                  <a16:creationId xmlns:a16="http://schemas.microsoft.com/office/drawing/2014/main" id="{0AABD3BA-AC0E-4B3B-9FC4-0ECD0240B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7" name="Group 555">
                <a:extLst>
                  <a:ext uri="{FF2B5EF4-FFF2-40B4-BE49-F238E27FC236}">
                    <a16:creationId xmlns:a16="http://schemas.microsoft.com/office/drawing/2014/main" id="{C7F068C7-5D23-4DFF-B84B-F21C2E248B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0" name="Group 556">
                  <a:extLst>
                    <a:ext uri="{FF2B5EF4-FFF2-40B4-BE49-F238E27FC236}">
                      <a16:creationId xmlns:a16="http://schemas.microsoft.com/office/drawing/2014/main" id="{A5AF20FE-067A-4793-A9D7-5216443F53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2" name="Group 557">
                    <a:extLst>
                      <a:ext uri="{FF2B5EF4-FFF2-40B4-BE49-F238E27FC236}">
                        <a16:creationId xmlns:a16="http://schemas.microsoft.com/office/drawing/2014/main" id="{BDE5AF81-5E9F-402B-AA82-C6EB33E0CE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5" name="Freeform 558">
                      <a:extLst>
                        <a:ext uri="{FF2B5EF4-FFF2-40B4-BE49-F238E27FC236}">
                          <a16:creationId xmlns:a16="http://schemas.microsoft.com/office/drawing/2014/main" id="{E5FC62C1-4EDC-4A76-8E06-0234F3538F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6" name="Freeform 559">
                      <a:extLst>
                        <a:ext uri="{FF2B5EF4-FFF2-40B4-BE49-F238E27FC236}">
                          <a16:creationId xmlns:a16="http://schemas.microsoft.com/office/drawing/2014/main" id="{DB46A3B1-9EC7-4833-950D-C472CC0CC3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3" name="Freeform 560">
                    <a:extLst>
                      <a:ext uri="{FF2B5EF4-FFF2-40B4-BE49-F238E27FC236}">
                        <a16:creationId xmlns:a16="http://schemas.microsoft.com/office/drawing/2014/main" id="{F7FE7E6A-4350-4935-8AA8-4AD87AC61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4" name="Freeform 561">
                    <a:extLst>
                      <a:ext uri="{FF2B5EF4-FFF2-40B4-BE49-F238E27FC236}">
                        <a16:creationId xmlns:a16="http://schemas.microsoft.com/office/drawing/2014/main" id="{058090E8-03B1-4B93-AB21-749E373FA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1" name="Line 562">
                  <a:extLst>
                    <a:ext uri="{FF2B5EF4-FFF2-40B4-BE49-F238E27FC236}">
                      <a16:creationId xmlns:a16="http://schemas.microsoft.com/office/drawing/2014/main" id="{ED2BAD33-41DF-47DA-9488-63E0EA11F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8" name="AutoShape 563">
                <a:extLst>
                  <a:ext uri="{FF2B5EF4-FFF2-40B4-BE49-F238E27FC236}">
                    <a16:creationId xmlns:a16="http://schemas.microsoft.com/office/drawing/2014/main" id="{8DA69AFE-D847-409F-B177-B33C4E782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59" name="Line 564">
                <a:extLst>
                  <a:ext uri="{FF2B5EF4-FFF2-40B4-BE49-F238E27FC236}">
                    <a16:creationId xmlns:a16="http://schemas.microsoft.com/office/drawing/2014/main" id="{891B87A2-F069-4858-AB55-24D2C3290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3" name="AutoShape 604">
            <a:extLst>
              <a:ext uri="{FF2B5EF4-FFF2-40B4-BE49-F238E27FC236}">
                <a16:creationId xmlns:a16="http://schemas.microsoft.com/office/drawing/2014/main" id="{27DC9F81-316D-493B-95FA-921E0053E8F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978150" y="9461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4" name="AutoShape 605">
            <a:extLst>
              <a:ext uri="{FF2B5EF4-FFF2-40B4-BE49-F238E27FC236}">
                <a16:creationId xmlns:a16="http://schemas.microsoft.com/office/drawing/2014/main" id="{FC177CDE-D423-4958-B89E-7F58787D298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87650" y="39830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95" name="Group 609">
            <a:extLst>
              <a:ext uri="{FF2B5EF4-FFF2-40B4-BE49-F238E27FC236}">
                <a16:creationId xmlns:a16="http://schemas.microsoft.com/office/drawing/2014/main" id="{50E95A39-F222-4F7F-9DFB-7630C7B11F8E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2537618" y="769144"/>
            <a:ext cx="311150" cy="490537"/>
            <a:chOff x="2820" y="264"/>
            <a:chExt cx="420" cy="1452"/>
          </a:xfrm>
        </p:grpSpPr>
        <p:sp>
          <p:nvSpPr>
            <p:cNvPr id="96" name="Line 610">
              <a:extLst>
                <a:ext uri="{FF2B5EF4-FFF2-40B4-BE49-F238E27FC236}">
                  <a16:creationId xmlns:a16="http://schemas.microsoft.com/office/drawing/2014/main" id="{587EADD1-8196-4459-A777-9C8048FE9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7" name="Group 611">
              <a:extLst>
                <a:ext uri="{FF2B5EF4-FFF2-40B4-BE49-F238E27FC236}">
                  <a16:creationId xmlns:a16="http://schemas.microsoft.com/office/drawing/2014/main" id="{FB36E870-F0D9-4EF5-8C3A-08C77E710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8" name="Group 612">
                <a:extLst>
                  <a:ext uri="{FF2B5EF4-FFF2-40B4-BE49-F238E27FC236}">
                    <a16:creationId xmlns:a16="http://schemas.microsoft.com/office/drawing/2014/main" id="{A20D49B9-C94D-4F08-9F16-469B1D7F62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1" name="Group 613">
                  <a:extLst>
                    <a:ext uri="{FF2B5EF4-FFF2-40B4-BE49-F238E27FC236}">
                      <a16:creationId xmlns:a16="http://schemas.microsoft.com/office/drawing/2014/main" id="{8A1A4D65-52A7-42E5-BA55-7805774227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4" name="Group 614">
                    <a:extLst>
                      <a:ext uri="{FF2B5EF4-FFF2-40B4-BE49-F238E27FC236}">
                        <a16:creationId xmlns:a16="http://schemas.microsoft.com/office/drawing/2014/main" id="{C8E21107-6E4B-4E8A-866E-44BA9A49D2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7" name="Freeform 615">
                      <a:extLst>
                        <a:ext uri="{FF2B5EF4-FFF2-40B4-BE49-F238E27FC236}">
                          <a16:creationId xmlns:a16="http://schemas.microsoft.com/office/drawing/2014/main" id="{4427B094-9E1C-43A5-BEF3-D1E3D8E990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8" name="Freeform 616">
                      <a:extLst>
                        <a:ext uri="{FF2B5EF4-FFF2-40B4-BE49-F238E27FC236}">
                          <a16:creationId xmlns:a16="http://schemas.microsoft.com/office/drawing/2014/main" id="{7338C522-7F1D-4D4A-B948-8E63D6783E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5" name="Freeform 617">
                    <a:extLst>
                      <a:ext uri="{FF2B5EF4-FFF2-40B4-BE49-F238E27FC236}">
                        <a16:creationId xmlns:a16="http://schemas.microsoft.com/office/drawing/2014/main" id="{483B9199-1D1D-49EF-B126-04F1625BB2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6" name="Freeform 618">
                    <a:extLst>
                      <a:ext uri="{FF2B5EF4-FFF2-40B4-BE49-F238E27FC236}">
                        <a16:creationId xmlns:a16="http://schemas.microsoft.com/office/drawing/2014/main" id="{C9EDD9DD-93B6-4D71-9DB2-23AAD5296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3" name="Line 619">
                  <a:extLst>
                    <a:ext uri="{FF2B5EF4-FFF2-40B4-BE49-F238E27FC236}">
                      <a16:creationId xmlns:a16="http://schemas.microsoft.com/office/drawing/2014/main" id="{43196883-2079-40D1-9873-965F93C401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9" name="AutoShape 620">
                <a:extLst>
                  <a:ext uri="{FF2B5EF4-FFF2-40B4-BE49-F238E27FC236}">
                    <a16:creationId xmlns:a16="http://schemas.microsoft.com/office/drawing/2014/main" id="{3586B42A-1B16-4340-9C3E-AD4B4E62E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0" name="Line 621">
                <a:extLst>
                  <a:ext uri="{FF2B5EF4-FFF2-40B4-BE49-F238E27FC236}">
                    <a16:creationId xmlns:a16="http://schemas.microsoft.com/office/drawing/2014/main" id="{55B93A42-F1C3-4D19-8279-9925FF93B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9" name="Text Box 780">
            <a:extLst>
              <a:ext uri="{FF2B5EF4-FFF2-40B4-BE49-F238E27FC236}">
                <a16:creationId xmlns:a16="http://schemas.microsoft.com/office/drawing/2014/main" id="{B4FD272B-B306-44A6-BA52-82360C312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053" y="2379127"/>
            <a:ext cx="15364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1 ½</a:t>
            </a: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E0272267-9780-4178-BB56-52E075C5E369}"/>
              </a:ext>
            </a:extLst>
          </p:cNvPr>
          <p:cNvGrpSpPr/>
          <p:nvPr/>
        </p:nvGrpSpPr>
        <p:grpSpPr>
          <a:xfrm rot="5400000">
            <a:off x="1749915" y="2411234"/>
            <a:ext cx="490374" cy="249335"/>
            <a:chOff x="4325936" y="3986515"/>
            <a:chExt cx="490374" cy="249335"/>
          </a:xfrm>
        </p:grpSpPr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4CF16794-C78D-430F-A77F-8ECB01E6BCD6}"/>
                </a:ext>
              </a:extLst>
            </p:cNvPr>
            <p:cNvGrpSpPr/>
            <p:nvPr/>
          </p:nvGrpSpPr>
          <p:grpSpPr bwMode="auto">
            <a:xfrm rot="16200000">
              <a:off x="4579211" y="3998751"/>
              <a:ext cx="200044" cy="274154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bg1"/>
              </a:bgClr>
            </a:pattFill>
          </p:grpSpPr>
          <p:sp>
            <p:nvSpPr>
              <p:cNvPr id="126" name="AutoShape 44">
                <a:extLst>
                  <a:ext uri="{FF2B5EF4-FFF2-40B4-BE49-F238E27FC236}">
                    <a16:creationId xmlns:a16="http://schemas.microsoft.com/office/drawing/2014/main" id="{629095BD-A79B-4705-B9BF-DEE015A3D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27" name="Line 45">
                <a:extLst>
                  <a:ext uri="{FF2B5EF4-FFF2-40B4-BE49-F238E27FC236}">
                    <a16:creationId xmlns:a16="http://schemas.microsoft.com/office/drawing/2014/main" id="{7F2A28B3-023B-42C3-B4EF-06B810495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1501B403-CC10-45E8-B046-D8ABB3D2A9CE}"/>
                </a:ext>
              </a:extLst>
            </p:cNvPr>
            <p:cNvGrpSpPr/>
            <p:nvPr/>
          </p:nvGrpSpPr>
          <p:grpSpPr bwMode="auto">
            <a:xfrm rot="16200000">
              <a:off x="4367825" y="4002339"/>
              <a:ext cx="124738" cy="191779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bg1"/>
              </a:bgClr>
            </a:pattFill>
          </p:grpSpPr>
          <p:sp>
            <p:nvSpPr>
              <p:cNvPr id="124" name="AutoShape 44">
                <a:extLst>
                  <a:ext uri="{FF2B5EF4-FFF2-40B4-BE49-F238E27FC236}">
                    <a16:creationId xmlns:a16="http://schemas.microsoft.com/office/drawing/2014/main" id="{818226BF-165D-4180-BF4E-517C92F67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25" name="Line 45">
                <a:extLst>
                  <a:ext uri="{FF2B5EF4-FFF2-40B4-BE49-F238E27FC236}">
                    <a16:creationId xmlns:a16="http://schemas.microsoft.com/office/drawing/2014/main" id="{52BF1B27-0373-4A60-85F2-9FE7045B0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cxnSp>
          <p:nvCxnSpPr>
            <p:cNvPr id="123" name="Gerader Verbinder 122">
              <a:extLst>
                <a:ext uri="{FF2B5EF4-FFF2-40B4-BE49-F238E27FC236}">
                  <a16:creationId xmlns:a16="http://schemas.microsoft.com/office/drawing/2014/main" id="{6579CD57-3E65-4527-867A-DE522D8D7F0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25936" y="3986515"/>
              <a:ext cx="4281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1324A9B-F460-447F-9D97-4F0AB2D7F29C}"/>
              </a:ext>
            </a:extLst>
          </p:cNvPr>
          <p:cNvGrpSpPr/>
          <p:nvPr/>
        </p:nvGrpSpPr>
        <p:grpSpPr>
          <a:xfrm flipH="1">
            <a:off x="1511365" y="2290714"/>
            <a:ext cx="255596" cy="486856"/>
            <a:chOff x="4094066" y="2839941"/>
            <a:chExt cx="255596" cy="486856"/>
          </a:xfrm>
        </p:grpSpPr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1D8D25EE-2FB2-4D4E-A436-F8DF6B9928ED}"/>
                </a:ext>
              </a:extLst>
            </p:cNvPr>
            <p:cNvGrpSpPr/>
            <p:nvPr/>
          </p:nvGrpSpPr>
          <p:grpSpPr bwMode="auto">
            <a:xfrm flipH="1">
              <a:off x="4149618" y="3052643"/>
              <a:ext cx="200044" cy="274154"/>
              <a:chOff x="3809833" y="830042"/>
              <a:chExt cx="77339" cy="106474"/>
            </a:xfrm>
            <a:solidFill>
              <a:schemeClr val="tx1"/>
            </a:solidFill>
          </p:grpSpPr>
          <p:sp>
            <p:nvSpPr>
              <p:cNvPr id="134" name="AutoShape 44">
                <a:extLst>
                  <a:ext uri="{FF2B5EF4-FFF2-40B4-BE49-F238E27FC236}">
                    <a16:creationId xmlns:a16="http://schemas.microsoft.com/office/drawing/2014/main" id="{954433B0-915E-4F06-BA2B-E7AB3775F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35" name="Line 45">
                <a:extLst>
                  <a:ext uri="{FF2B5EF4-FFF2-40B4-BE49-F238E27FC236}">
                    <a16:creationId xmlns:a16="http://schemas.microsoft.com/office/drawing/2014/main" id="{55DEE86F-0816-42E1-B150-B10BFB758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73C7FBA0-6FB1-4E5B-A6E7-945CFBD426C2}"/>
                </a:ext>
              </a:extLst>
            </p:cNvPr>
            <p:cNvGrpSpPr/>
            <p:nvPr/>
          </p:nvGrpSpPr>
          <p:grpSpPr bwMode="auto">
            <a:xfrm flipH="1">
              <a:off x="4143410" y="2848310"/>
              <a:ext cx="124738" cy="191779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tx1"/>
              </a:bgClr>
            </a:pattFill>
          </p:grpSpPr>
          <p:sp>
            <p:nvSpPr>
              <p:cNvPr id="132" name="AutoShape 44">
                <a:extLst>
                  <a:ext uri="{FF2B5EF4-FFF2-40B4-BE49-F238E27FC236}">
                    <a16:creationId xmlns:a16="http://schemas.microsoft.com/office/drawing/2014/main" id="{5C4585EF-85BA-4C56-B8D4-71E933AB5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33" name="Line 45">
                <a:extLst>
                  <a:ext uri="{FF2B5EF4-FFF2-40B4-BE49-F238E27FC236}">
                    <a16:creationId xmlns:a16="http://schemas.microsoft.com/office/drawing/2014/main" id="{8FB58BF8-F82E-4C02-8298-FD549828B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1674B284-9460-48DD-BEA8-97EE8F6B9A5A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880010" y="3053997"/>
              <a:ext cx="4281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feld 428">
            <a:extLst>
              <a:ext uri="{FF2B5EF4-FFF2-40B4-BE49-F238E27FC236}">
                <a16:creationId xmlns:a16="http://schemas.microsoft.com/office/drawing/2014/main" id="{E6F3D7DD-3566-4ACF-83E1-D475A1F0953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1230951" y="2072272"/>
            <a:ext cx="1457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(          )</a:t>
            </a:r>
          </a:p>
        </p:txBody>
      </p:sp>
      <p:sp>
        <p:nvSpPr>
          <p:cNvPr id="102" name="Text Box 89">
            <a:extLst>
              <a:ext uri="{FF2B5EF4-FFF2-40B4-BE49-F238E27FC236}">
                <a16:creationId xmlns:a16="http://schemas.microsoft.com/office/drawing/2014/main" id="{4B5A5F3C-CE8D-45EA-8BC3-FDCC0946D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542" y="2221660"/>
            <a:ext cx="28988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1 ½ </a:t>
            </a:r>
            <a:r>
              <a:rPr lang="de-DE" altLang="de-DE" sz="1600" b="1" dirty="0" err="1">
                <a:solidFill>
                  <a:srgbClr val="0000FF"/>
                </a:solidFill>
              </a:rPr>
              <a:t>snap</a:t>
            </a:r>
            <a:r>
              <a:rPr lang="de-DE" altLang="de-DE" sz="1600" b="1" dirty="0">
                <a:solidFill>
                  <a:srgbClr val="0000FF"/>
                </a:solidFill>
              </a:rPr>
              <a:t>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10" name="Text Box 91">
            <a:extLst>
              <a:ext uri="{FF2B5EF4-FFF2-40B4-BE49-F238E27FC236}">
                <a16:creationId xmlns:a16="http://schemas.microsoft.com/office/drawing/2014/main" id="{B8094F2D-3050-4A6D-94D7-9A48D6B2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115" y="3220085"/>
            <a:ext cx="2097088" cy="33813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11" name="Oval 93">
            <a:extLst>
              <a:ext uri="{FF2B5EF4-FFF2-40B4-BE49-F238E27FC236}">
                <a16:creationId xmlns:a16="http://schemas.microsoft.com/office/drawing/2014/main" id="{A26113D3-DA71-4602-87D0-28C7BC309D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16979" y="1062045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2" name="Oval 93">
            <a:extLst>
              <a:ext uri="{FF2B5EF4-FFF2-40B4-BE49-F238E27FC236}">
                <a16:creationId xmlns:a16="http://schemas.microsoft.com/office/drawing/2014/main" id="{3E537DF7-9EAC-4ABA-A0B8-2275BA4619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63377" y="2885430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3" name="Oval 74">
            <a:extLst>
              <a:ext uri="{FF2B5EF4-FFF2-40B4-BE49-F238E27FC236}">
                <a16:creationId xmlns:a16="http://schemas.microsoft.com/office/drawing/2014/main" id="{32470477-4C91-4B63-9851-AB55AD906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192" y="95503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4" name="Oval 74">
            <a:extLst>
              <a:ext uri="{FF2B5EF4-FFF2-40B4-BE49-F238E27FC236}">
                <a16:creationId xmlns:a16="http://schemas.microsoft.com/office/drawing/2014/main" id="{15972CB6-A195-4915-972F-59ABC72BC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277" y="14901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5" name="Oval 74">
            <a:extLst>
              <a:ext uri="{FF2B5EF4-FFF2-40B4-BE49-F238E27FC236}">
                <a16:creationId xmlns:a16="http://schemas.microsoft.com/office/drawing/2014/main" id="{459CAFF6-8BB4-4971-8F9B-DDC6BC7C9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921" y="24542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6" name="Oval 74">
            <a:extLst>
              <a:ext uri="{FF2B5EF4-FFF2-40B4-BE49-F238E27FC236}">
                <a16:creationId xmlns:a16="http://schemas.microsoft.com/office/drawing/2014/main" id="{742A56C1-1DCA-47F6-916C-B9DAC845B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343598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" name="Oval 74">
            <a:extLst>
              <a:ext uri="{FF2B5EF4-FFF2-40B4-BE49-F238E27FC236}">
                <a16:creationId xmlns:a16="http://schemas.microsoft.com/office/drawing/2014/main" id="{4BD78386-BC41-4420-89F5-BD3D64217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272" y="40157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554086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02" grpId="0"/>
      <p:bldP spid="11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2" name="Rectangle 1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13" name="Text Box 169"/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11714" name="Text Box 176"/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11715" name="Rectangle 2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16" name="Line 222"/>
          <p:cNvSpPr>
            <a:spLocks noChangeShapeType="1"/>
          </p:cNvSpPr>
          <p:nvPr/>
        </p:nvSpPr>
        <p:spPr bwMode="auto">
          <a:xfrm>
            <a:off x="228600" y="51562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717" name="Text Box 223"/>
          <p:cNvSpPr txBox="1">
            <a:spLocks noChangeArrowheads="1"/>
          </p:cNvSpPr>
          <p:nvPr/>
        </p:nvSpPr>
        <p:spPr bwMode="auto">
          <a:xfrm>
            <a:off x="4287838" y="5599113"/>
            <a:ext cx="1069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GB" altLang="de-DE" sz="1400" b="1">
                <a:solidFill>
                  <a:srgbClr val="CC3300"/>
                </a:solidFill>
              </a:rPr>
              <a:t>Safety line</a:t>
            </a:r>
          </a:p>
        </p:txBody>
      </p:sp>
      <p:graphicFrame>
        <p:nvGraphicFramePr>
          <p:cNvPr id="11711" name="Object 447"/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8" name="Designer Zeichnung" r:id="rId3" imgW="304800" imgH="304800" progId="">
                  <p:embed/>
                </p:oleObj>
              </mc:Choice>
              <mc:Fallback>
                <p:oleObj name="Designer Zeichnung" r:id="rId3" imgW="304800" imgH="304800" progId="">
                  <p:embed/>
                  <p:pic>
                    <p:nvPicPr>
                      <p:cNvPr id="0" name="Picture 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18" name="Text Box 225"/>
          <p:cNvSpPr txBox="1">
            <a:spLocks noChangeArrowheads="1"/>
          </p:cNvSpPr>
          <p:nvPr/>
        </p:nvSpPr>
        <p:spPr bwMode="auto">
          <a:xfrm>
            <a:off x="5292725" y="1773238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02369E"/>
                </a:solidFill>
              </a:rPr>
              <a:t>wind</a:t>
            </a:r>
          </a:p>
        </p:txBody>
      </p:sp>
      <p:sp>
        <p:nvSpPr>
          <p:cNvPr id="11719" name="Text Box 227"/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11720" name="Group 229"/>
          <p:cNvGrpSpPr>
            <a:grpSpLocks/>
          </p:cNvGrpSpPr>
          <p:nvPr/>
        </p:nvGrpSpPr>
        <p:grpSpPr bwMode="auto">
          <a:xfrm>
            <a:off x="3527425" y="4879975"/>
            <a:ext cx="2560638" cy="214313"/>
            <a:chOff x="2072" y="3594"/>
            <a:chExt cx="1613" cy="135"/>
          </a:xfrm>
        </p:grpSpPr>
        <p:sp>
          <p:nvSpPr>
            <p:cNvPr id="12104" name="Rectangle 230"/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2105" name="Line 231"/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721" name="Rectangle 232"/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22" name="Rectangle 233"/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23" name="Rectangle 234"/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24" name="Rectangle 235"/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25" name="Rectangle 236"/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26" name="Rectangle 237"/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27" name="Freeform 238"/>
          <p:cNvSpPr>
            <a:spLocks/>
          </p:cNvSpPr>
          <p:nvPr/>
        </p:nvSpPr>
        <p:spPr bwMode="auto">
          <a:xfrm>
            <a:off x="4179888" y="4876800"/>
            <a:ext cx="196850" cy="190500"/>
          </a:xfrm>
          <a:custGeom>
            <a:avLst/>
            <a:gdLst>
              <a:gd name="T0" fmla="*/ 2147483647 w 124"/>
              <a:gd name="T1" fmla="*/ 2147483647 h 120"/>
              <a:gd name="T2" fmla="*/ 2147483647 w 124"/>
              <a:gd name="T3" fmla="*/ 2147483647 h 120"/>
              <a:gd name="T4" fmla="*/ 2147483647 w 124"/>
              <a:gd name="T5" fmla="*/ 2147483647 h 120"/>
              <a:gd name="T6" fmla="*/ 2147483647 w 124"/>
              <a:gd name="T7" fmla="*/ 2147483647 h 120"/>
              <a:gd name="T8" fmla="*/ 2147483647 w 124"/>
              <a:gd name="T9" fmla="*/ 2147483647 h 120"/>
              <a:gd name="T10" fmla="*/ 2147483647 w 124"/>
              <a:gd name="T11" fmla="*/ 2147483647 h 120"/>
              <a:gd name="T12" fmla="*/ 2147483647 w 124"/>
              <a:gd name="T13" fmla="*/ 2147483647 h 120"/>
              <a:gd name="T14" fmla="*/ 2147483647 w 124"/>
              <a:gd name="T15" fmla="*/ 2147483647 h 120"/>
              <a:gd name="T16" fmla="*/ 2147483647 w 124"/>
              <a:gd name="T17" fmla="*/ 2147483647 h 120"/>
              <a:gd name="T18" fmla="*/ 2147483647 w 124"/>
              <a:gd name="T19" fmla="*/ 2147483647 h 120"/>
              <a:gd name="T20" fmla="*/ 2147483647 w 124"/>
              <a:gd name="T21" fmla="*/ 2147483647 h 120"/>
              <a:gd name="T22" fmla="*/ 0 w 124"/>
              <a:gd name="T23" fmla="*/ 2147483647 h 120"/>
              <a:gd name="T24" fmla="*/ 2147483647 w 124"/>
              <a:gd name="T25" fmla="*/ 2147483647 h 120"/>
              <a:gd name="T26" fmla="*/ 2147483647 w 124"/>
              <a:gd name="T27" fmla="*/ 2147483647 h 120"/>
              <a:gd name="T28" fmla="*/ 2147483647 w 124"/>
              <a:gd name="T29" fmla="*/ 2147483647 h 120"/>
              <a:gd name="T30" fmla="*/ 2147483647 w 124"/>
              <a:gd name="T31" fmla="*/ 2147483647 h 120"/>
              <a:gd name="T32" fmla="*/ 2147483647 w 124"/>
              <a:gd name="T33" fmla="*/ 2147483647 h 120"/>
              <a:gd name="T34" fmla="*/ 2147483647 w 124"/>
              <a:gd name="T35" fmla="*/ 2147483647 h 120"/>
              <a:gd name="T36" fmla="*/ 2147483647 w 124"/>
              <a:gd name="T37" fmla="*/ 0 h 120"/>
              <a:gd name="T38" fmla="*/ 2147483647 w 124"/>
              <a:gd name="T39" fmla="*/ 2147483647 h 120"/>
              <a:gd name="T40" fmla="*/ 2147483647 w 124"/>
              <a:gd name="T41" fmla="*/ 2147483647 h 120"/>
              <a:gd name="T42" fmla="*/ 2147483647 w 124"/>
              <a:gd name="T43" fmla="*/ 2147483647 h 120"/>
              <a:gd name="T44" fmla="*/ 2147483647 w 124"/>
              <a:gd name="T45" fmla="*/ 2147483647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4"/>
              <a:gd name="T70" fmla="*/ 0 h 120"/>
              <a:gd name="T71" fmla="*/ 124 w 124"/>
              <a:gd name="T72" fmla="*/ 120 h 1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1728" name="Group 239"/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12092" name="Group 240"/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12102" name="Freeform 241"/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"/>
                  <a:gd name="T82" fmla="*/ 0 h 150"/>
                  <a:gd name="T83" fmla="*/ 77 w 77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3" name="Line 242"/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093" name="Group 243"/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12100" name="Freeform 244"/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"/>
                  <a:gd name="T82" fmla="*/ 0 h 150"/>
                  <a:gd name="T83" fmla="*/ 77 w 77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1" name="Line 245"/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094" name="Line 246"/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95" name="Line 247"/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96" name="Line 248"/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097" name="Group 249"/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12098" name="Freeform 250"/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"/>
                  <a:gd name="T82" fmla="*/ 0 h 150"/>
                  <a:gd name="T83" fmla="*/ 77 w 77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9" name="Line 251"/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1729" name="Text Box 254"/>
          <p:cNvSpPr txBox="1">
            <a:spLocks noChangeArrowheads="1"/>
          </p:cNvSpPr>
          <p:nvPr/>
        </p:nvSpPr>
        <p:spPr bwMode="auto">
          <a:xfrm>
            <a:off x="2514600" y="323850"/>
            <a:ext cx="457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algn="ctr" defTabSz="793750" eaLnBrk="0" hangingPunct="0">
              <a:lnSpc>
                <a:spcPct val="70000"/>
              </a:lnSpc>
            </a:pPr>
            <a:r>
              <a:rPr lang="en-GB" altLang="de-DE" sz="2000" b="1"/>
              <a:t>Take-off procedure</a:t>
            </a:r>
          </a:p>
          <a:p>
            <a:pPr algn="ctr" defTabSz="793750" eaLnBrk="0" hangingPunct="0">
              <a:lnSpc>
                <a:spcPct val="70000"/>
              </a:lnSpc>
            </a:pPr>
            <a:endParaRPr lang="en-GB" altLang="de-DE" sz="2000" b="1"/>
          </a:p>
          <a:p>
            <a:pPr algn="ctr" defTabSz="793750" eaLnBrk="0" hangingPunct="0">
              <a:lnSpc>
                <a:spcPct val="70000"/>
              </a:lnSpc>
            </a:pPr>
            <a:r>
              <a:rPr lang="en-GB" altLang="de-DE" sz="2000" b="1"/>
              <a:t>( not judged, not scored )</a:t>
            </a:r>
          </a:p>
        </p:txBody>
      </p:sp>
      <p:grpSp>
        <p:nvGrpSpPr>
          <p:cNvPr id="11730" name="Group 256"/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11731" name="AutoShape 257"/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732" name="Group 258"/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11892" name="Freeform 259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3" name="Freeform 260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4" name="Freeform 261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5" name="Freeform 262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6" name="Freeform 263"/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171"/>
                  <a:gd name="T83" fmla="*/ 86 w 86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7" name="Freeform 264"/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164"/>
                  <a:gd name="T71" fmla="*/ 28 w 28"/>
                  <a:gd name="T72" fmla="*/ 164 h 1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8" name="Freeform 265"/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5"/>
                  <a:gd name="T106" fmla="*/ 0 h 186"/>
                  <a:gd name="T107" fmla="*/ 175 w 175"/>
                  <a:gd name="T108" fmla="*/ 186 h 1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9" name="Freeform 266"/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0"/>
                  <a:gd name="T130" fmla="*/ 0 h 696"/>
                  <a:gd name="T131" fmla="*/ 370 w 370"/>
                  <a:gd name="T132" fmla="*/ 696 h 6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0" name="Freeform 267"/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4"/>
                  <a:gd name="T82" fmla="*/ 0 h 86"/>
                  <a:gd name="T83" fmla="*/ 144 w 144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1" name="Freeform 268"/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3"/>
                  <a:gd name="T124" fmla="*/ 0 h 338"/>
                  <a:gd name="T125" fmla="*/ 243 w 243"/>
                  <a:gd name="T126" fmla="*/ 338 h 3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2" name="Freeform 269"/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88"/>
                  <a:gd name="T77" fmla="*/ 144 w 144"/>
                  <a:gd name="T78" fmla="*/ 88 h 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3" name="Freeform 270"/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4"/>
                  <a:gd name="T148" fmla="*/ 0 h 344"/>
                  <a:gd name="T149" fmla="*/ 264 w 264"/>
                  <a:gd name="T150" fmla="*/ 344 h 3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4" name="Freeform 271"/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1"/>
                  <a:gd name="T77" fmla="*/ 147 w 147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5" name="Freeform 272"/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2"/>
                  <a:gd name="T130" fmla="*/ 0 h 367"/>
                  <a:gd name="T131" fmla="*/ 252 w 252"/>
                  <a:gd name="T132" fmla="*/ 367 h 3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6" name="Freeform 273"/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88"/>
                  <a:gd name="T14" fmla="*/ 234 w 23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7" name="Freeform 274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8" name="Freeform 275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9" name="Freeform 276"/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2"/>
                  <a:gd name="T181" fmla="*/ 0 h 717"/>
                  <a:gd name="T182" fmla="*/ 3422 w 3422"/>
                  <a:gd name="T183" fmla="*/ 717 h 7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0" name="Freeform 277"/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31"/>
                  <a:gd name="T106" fmla="*/ 0 h 742"/>
                  <a:gd name="T107" fmla="*/ 3431 w 3431"/>
                  <a:gd name="T108" fmla="*/ 742 h 7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1" name="Freeform 278"/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58"/>
                  <a:gd name="T142" fmla="*/ 0 h 1003"/>
                  <a:gd name="T143" fmla="*/ 3458 w 3458"/>
                  <a:gd name="T144" fmla="*/ 1003 h 100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2" name="Freeform 279"/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11"/>
                  <a:gd name="T118" fmla="*/ 0 h 471"/>
                  <a:gd name="T119" fmla="*/ 2011 w 2011"/>
                  <a:gd name="T120" fmla="*/ 471 h 4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3" name="Freeform 280"/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5"/>
                  <a:gd name="T127" fmla="*/ 0 h 421"/>
                  <a:gd name="T128" fmla="*/ 1395 w 1395"/>
                  <a:gd name="T129" fmla="*/ 421 h 42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4" name="Freeform 281"/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5"/>
                  <a:gd name="T109" fmla="*/ 0 h 380"/>
                  <a:gd name="T110" fmla="*/ 1065 w 1065"/>
                  <a:gd name="T111" fmla="*/ 380 h 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5" name="Freeform 282"/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6" name="Freeform 283"/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5"/>
                  <a:gd name="T23" fmla="*/ 14 w 1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7" name="Freeform 284"/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5"/>
                  <a:gd name="T23" fmla="*/ 19 w 1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8" name="Freeform 285"/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9" name="Freeform 286"/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9"/>
                  <a:gd name="T29" fmla="*/ 27 w 2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0" name="Freeform 287"/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9"/>
                  <a:gd name="T29" fmla="*/ 29 w 2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1" name="Freeform 288"/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8"/>
                  <a:gd name="T23" fmla="*/ 29 w 2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2" name="Freeform 289"/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8"/>
                  <a:gd name="T23" fmla="*/ 31 w 3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3" name="Freeform 290"/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9"/>
                  <a:gd name="T23" fmla="*/ 32 w 3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4" name="Freeform 291"/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8"/>
                  <a:gd name="T23" fmla="*/ 34 w 3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5" name="Freeform 292"/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8"/>
                  <a:gd name="T23" fmla="*/ 36 w 3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6" name="Freeform 293"/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9"/>
                  <a:gd name="T23" fmla="*/ 38 w 3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7" name="Freeform 294"/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15"/>
                  <a:gd name="T41" fmla="*/ 76 w 76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8" name="Freeform 295"/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19"/>
                  <a:gd name="T41" fmla="*/ 82 w 82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9" name="Freeform 296"/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20"/>
                  <a:gd name="T44" fmla="*/ 89 w 89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0" name="Freeform 297"/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21"/>
                  <a:gd name="T44" fmla="*/ 96 w 9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1" name="Freeform 298"/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22"/>
                  <a:gd name="T44" fmla="*/ 102 w 1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2" name="Freeform 299"/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2"/>
                  <a:gd name="T44" fmla="*/ 107 w 107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3" name="Freeform 300"/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3"/>
                  <a:gd name="T43" fmla="*/ 0 h 24"/>
                  <a:gd name="T44" fmla="*/ 113 w 113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4" name="Freeform 301"/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8"/>
                  <a:gd name="T43" fmla="*/ 0 h 24"/>
                  <a:gd name="T44" fmla="*/ 118 w 1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5" name="Freeform 302"/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25"/>
                  <a:gd name="T44" fmla="*/ 123 w 12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6" name="Freeform 303"/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25"/>
                  <a:gd name="T44" fmla="*/ 130 w 13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7" name="Freeform 304"/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6"/>
                  <a:gd name="T44" fmla="*/ 134 w 134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8" name="Freeform 305"/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8"/>
                  <a:gd name="T43" fmla="*/ 0 h 27"/>
                  <a:gd name="T44" fmla="*/ 138 w 138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9" name="Freeform 306"/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1"/>
                  <a:gd name="T43" fmla="*/ 0 h 27"/>
                  <a:gd name="T44" fmla="*/ 141 w 141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0" name="Freeform 307"/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30"/>
                  <a:gd name="T44" fmla="*/ 148 w 148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1" name="Freeform 308"/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2"/>
                  <a:gd name="T43" fmla="*/ 0 h 31"/>
                  <a:gd name="T44" fmla="*/ 152 w 152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2" name="Freeform 309"/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"/>
                  <a:gd name="T43" fmla="*/ 0 h 30"/>
                  <a:gd name="T44" fmla="*/ 157 w 157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3" name="Freeform 310"/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1"/>
                  <a:gd name="T37" fmla="*/ 0 h 32"/>
                  <a:gd name="T38" fmla="*/ 161 w 161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4" name="Freeform 311"/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5"/>
                  <a:gd name="T31" fmla="*/ 0 h 32"/>
                  <a:gd name="T32" fmla="*/ 165 w 165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5" name="Freeform 312"/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34"/>
                  <a:gd name="T23" fmla="*/ 168 w 16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6" name="Freeform 313"/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7" name="Freeform 314"/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8" name="Freeform 315"/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6"/>
                  <a:gd name="T23" fmla="*/ 179 w 179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9" name="Freeform 316"/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5"/>
                  <a:gd name="T23" fmla="*/ 184 w 184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0" name="Freeform 317"/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36"/>
                  <a:gd name="T23" fmla="*/ 188 w 18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1" name="Freeform 318"/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6"/>
                  <a:gd name="T23" fmla="*/ 191 w 19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2" name="Freeform 319"/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37"/>
                  <a:gd name="T23" fmla="*/ 195 w 195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3" name="Freeform 320"/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4" name="Freeform 321"/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7"/>
                  <a:gd name="T23" fmla="*/ 199 w 19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5" name="Freeform 322"/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39"/>
                  <a:gd name="T23" fmla="*/ 202 w 20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6" name="Freeform 323"/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40"/>
                  <a:gd name="T23" fmla="*/ 206 w 206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7" name="Freeform 324"/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40"/>
                  <a:gd name="T23" fmla="*/ 208 w 208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8" name="Freeform 325"/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41"/>
                  <a:gd name="T23" fmla="*/ 209 w 209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9" name="Freeform 326"/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1"/>
                  <a:gd name="T29" fmla="*/ 215 w 21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0" name="Freeform 327"/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2"/>
                  <a:gd name="T29" fmla="*/ 215 w 2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1" name="Freeform 328"/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3"/>
                  <a:gd name="T23" fmla="*/ 216 w 21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2" name="Freeform 329"/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3" name="Freeform 330"/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4" name="Freeform 331"/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3"/>
                  <a:gd name="T23" fmla="*/ 221 w 22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5" name="Freeform 332"/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2"/>
                  <a:gd name="T23" fmla="*/ 221 w 22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6" name="Freeform 333"/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7" name="Freeform 334"/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8" name="Freeform 335"/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9" name="Freeform 336"/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0" name="Freeform 337"/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1" name="Freeform 338"/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3"/>
                  <a:gd name="T23" fmla="*/ 227 w 227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2" name="Freeform 339"/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3" name="Freeform 340"/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4" name="Freeform 341"/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3"/>
                  <a:gd name="T23" fmla="*/ 228 w 22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5" name="Freeform 342"/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2"/>
                  <a:gd name="T23" fmla="*/ 228 w 22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6" name="Freeform 343"/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7" name="Freeform 344"/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3"/>
                  <a:gd name="T23" fmla="*/ 226 w 22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8" name="Freeform 345"/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9" name="Freeform 346"/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0" name="Freeform 347"/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3"/>
                  <a:gd name="T23" fmla="*/ 224 w 224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1" name="Freeform 348"/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2" name="Freeform 349"/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3" name="Freeform 350"/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4" name="Freeform 351"/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5" name="Freeform 352"/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42"/>
                  <a:gd name="T29" fmla="*/ 221 w 22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6" name="Freeform 353"/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40"/>
                  <a:gd name="T29" fmla="*/ 219 w 21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7" name="Freeform 354"/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8"/>
                  <a:gd name="T22" fmla="*/ 0 h 41"/>
                  <a:gd name="T23" fmla="*/ 218 w 21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8" name="Freeform 355"/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1"/>
                  <a:gd name="T23" fmla="*/ 216 w 21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9" name="Freeform 356"/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40"/>
                  <a:gd name="T23" fmla="*/ 214 w 214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0" name="Freeform 357"/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3"/>
                  <a:gd name="T22" fmla="*/ 0 h 41"/>
                  <a:gd name="T23" fmla="*/ 213 w 213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1" name="Freeform 358"/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39"/>
                  <a:gd name="T23" fmla="*/ 211 w 21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2" name="Freeform 359"/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39"/>
                  <a:gd name="T23" fmla="*/ 209 w 20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3" name="Freeform 360"/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39"/>
                  <a:gd name="T20" fmla="*/ 206 w 20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4" name="Freeform 361"/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39"/>
                  <a:gd name="T23" fmla="*/ 204 w 204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5" name="Freeform 362"/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39"/>
                  <a:gd name="T23" fmla="*/ 203 w 203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6" name="Freeform 363"/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37"/>
                  <a:gd name="T23" fmla="*/ 201 w 20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7" name="Freeform 364"/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7"/>
                  <a:gd name="T22" fmla="*/ 0 h 37"/>
                  <a:gd name="T23" fmla="*/ 197 w 19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8" name="Freeform 365"/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9" name="Freeform 366"/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4"/>
                  <a:gd name="T22" fmla="*/ 0 h 37"/>
                  <a:gd name="T23" fmla="*/ 194 w 194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0" name="Freeform 367"/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7"/>
                  <a:gd name="T23" fmla="*/ 191 w 19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1" name="Freeform 368"/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5"/>
                  <a:gd name="T23" fmla="*/ 189 w 18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2" name="Freeform 369"/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"/>
                  <a:gd name="T22" fmla="*/ 0 h 35"/>
                  <a:gd name="T23" fmla="*/ 187 w 18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3" name="Freeform 370"/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6"/>
                  <a:gd name="T23" fmla="*/ 184 w 18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4" name="Freeform 371"/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"/>
                  <a:gd name="T23" fmla="*/ 182 w 182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5" name="Freeform 372"/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4"/>
                  <a:gd name="T23" fmla="*/ 179 w 17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6" name="Freeform 373"/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7" name="Freeform 374"/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8" name="Freeform 375"/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34"/>
                  <a:gd name="T23" fmla="*/ 170 w 17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9" name="Freeform 376"/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33"/>
                  <a:gd name="T23" fmla="*/ 167 w 16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0" name="Freeform 377"/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32"/>
                  <a:gd name="T23" fmla="*/ 165 w 16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1" name="Freeform 378"/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1"/>
                  <a:gd name="T22" fmla="*/ 0 h 30"/>
                  <a:gd name="T23" fmla="*/ 161 w 161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2" name="Freeform 379"/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31"/>
                  <a:gd name="T23" fmla="*/ 159 w 15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3" name="Freeform 380"/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9"/>
                  <a:gd name="T23" fmla="*/ 156 w 15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4" name="Freeform 381"/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28"/>
                  <a:gd name="T23" fmla="*/ 152 w 152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5" name="Freeform 382"/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29"/>
                  <a:gd name="T23" fmla="*/ 149 w 14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6" name="Freeform 383"/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27"/>
                  <a:gd name="T23" fmla="*/ 145 w 14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7" name="Freeform 384"/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27"/>
                  <a:gd name="T23" fmla="*/ 142 w 14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8" name="Freeform 385"/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27"/>
                  <a:gd name="T23" fmla="*/ 138 w 13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9" name="Freeform 386"/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27"/>
                  <a:gd name="T23" fmla="*/ 135 w 13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0" name="Freeform 387"/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25"/>
                  <a:gd name="T23" fmla="*/ 130 w 13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1" name="Freeform 388"/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26"/>
                  <a:gd name="T23" fmla="*/ 129 w 129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2" name="Freeform 389"/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25"/>
                  <a:gd name="T23" fmla="*/ 123 w 12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3" name="Freeform 390"/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21"/>
                  <a:gd name="T23" fmla="*/ 120 w 12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4" name="Freeform 391"/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22"/>
                  <a:gd name="T32" fmla="*/ 115 w 115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5" name="Freeform 392"/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22"/>
                  <a:gd name="T38" fmla="*/ 111 w 111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6" name="Freeform 393"/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0"/>
                  <a:gd name="T44" fmla="*/ 107 w 107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7" name="Freeform 394"/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21"/>
                  <a:gd name="T44" fmla="*/ 105 w 10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8" name="Freeform 395"/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0"/>
                  <a:gd name="T43" fmla="*/ 0 h 20"/>
                  <a:gd name="T44" fmla="*/ 100 w 100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9" name="Freeform 396"/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"/>
                  <a:gd name="T43" fmla="*/ 0 h 18"/>
                  <a:gd name="T44" fmla="*/ 94 w 94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0" name="Freeform 397"/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19"/>
                  <a:gd name="T44" fmla="*/ 89 w 8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1" name="Freeform 398"/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"/>
                  <a:gd name="T43" fmla="*/ 0 h 17"/>
                  <a:gd name="T44" fmla="*/ 86 w 8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2" name="Freeform 399"/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"/>
                  <a:gd name="T43" fmla="*/ 0 h 16"/>
                  <a:gd name="T44" fmla="*/ 81 w 81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3" name="Freeform 400"/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15"/>
                  <a:gd name="T44" fmla="*/ 76 w 76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4" name="Freeform 401"/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15"/>
                  <a:gd name="T41" fmla="*/ 69 w 69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5" name="Freeform 402"/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4"/>
                  <a:gd name="T41" fmla="*/ 64 w 6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6" name="Freeform 403"/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"/>
                  <a:gd name="T23" fmla="*/ 12 w 1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7" name="Freeform 404"/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8" name="Freeform 405"/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9" name="Freeform 406"/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0"/>
                  <a:gd name="T178" fmla="*/ 0 h 215"/>
                  <a:gd name="T179" fmla="*/ 230 w 230"/>
                  <a:gd name="T180" fmla="*/ 215 h 2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0" name="Freeform 407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1" name="Freeform 408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2" name="Freeform 409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3" name="Freeform 410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4" name="Freeform 411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5" name="Freeform 412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6" name="Freeform 413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7" name="Freeform 414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8" name="Line 415"/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9" name="Freeform 416"/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9"/>
                  <a:gd name="T85" fmla="*/ 0 h 58"/>
                  <a:gd name="T86" fmla="*/ 1049 w 1049"/>
                  <a:gd name="T87" fmla="*/ 58 h 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0" name="Freeform 417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1" name="Freeform 418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2" name="Freeform 419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3" name="Freeform 420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4" name="Freeform 421"/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9"/>
                  <a:gd name="T76" fmla="*/ 0 h 117"/>
                  <a:gd name="T77" fmla="*/ 319 w 319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5" name="Freeform 422"/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8"/>
                  <a:gd name="T64" fmla="*/ 0 h 113"/>
                  <a:gd name="T65" fmla="*/ 288 w 288"/>
                  <a:gd name="T66" fmla="*/ 113 h 1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6" name="Freeform 423"/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9"/>
                  <a:gd name="T82" fmla="*/ 0 h 86"/>
                  <a:gd name="T83" fmla="*/ 329 w 32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7" name="Freeform 424"/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8"/>
                  <a:gd name="T98" fmla="*/ 344 w 344"/>
                  <a:gd name="T99" fmla="*/ 98 h 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8" name="Freeform 425"/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8"/>
                  <a:gd name="T100" fmla="*/ 0 h 94"/>
                  <a:gd name="T101" fmla="*/ 338 w 33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9" name="Freeform 426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0" name="Freeform 427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1" name="Freeform 428"/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21"/>
                  <a:gd name="T20" fmla="*/ 117 w 1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2" name="Freeform 429"/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32"/>
                  <a:gd name="T20" fmla="*/ 181 w 181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3" name="Freeform 430"/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"/>
                  <a:gd name="T34" fmla="*/ 0 h 40"/>
                  <a:gd name="T35" fmla="*/ 228 w 22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4" name="Freeform 431"/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9"/>
                  <a:gd name="T22" fmla="*/ 0 h 47"/>
                  <a:gd name="T23" fmla="*/ 269 w 26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5" name="Freeform 432"/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2"/>
                  <a:gd name="T22" fmla="*/ 0 h 52"/>
                  <a:gd name="T23" fmla="*/ 302 w 302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6" name="Freeform 433"/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59"/>
                  <a:gd name="T23" fmla="*/ 334 w 33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7" name="Freeform 434"/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64"/>
                  <a:gd name="T23" fmla="*/ 362 w 362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8" name="Freeform 435"/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"/>
                  <a:gd name="T22" fmla="*/ 0 h 68"/>
                  <a:gd name="T23" fmla="*/ 387 w 387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9" name="Freeform 436"/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2"/>
                  <a:gd name="T22" fmla="*/ 0 h 73"/>
                  <a:gd name="T23" fmla="*/ 412 w 412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0" name="Freeform 437"/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6"/>
                  <a:gd name="T22" fmla="*/ 0 h 76"/>
                  <a:gd name="T23" fmla="*/ 436 w 43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1" name="Freeform 438"/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8"/>
                  <a:gd name="T22" fmla="*/ 0 h 80"/>
                  <a:gd name="T23" fmla="*/ 458 w 458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2" name="Freeform 439"/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85"/>
                  <a:gd name="T23" fmla="*/ 479 w 479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" name="Freeform 440"/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0"/>
                  <a:gd name="T22" fmla="*/ 0 h 88"/>
                  <a:gd name="T23" fmla="*/ 500 w 500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" name="Freeform 441"/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8"/>
                  <a:gd name="T22" fmla="*/ 0 h 91"/>
                  <a:gd name="T23" fmla="*/ 518 w 518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" name="Freeform 442"/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7"/>
                  <a:gd name="T22" fmla="*/ 0 h 95"/>
                  <a:gd name="T23" fmla="*/ 537 w 537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" name="Freeform 443"/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5"/>
                  <a:gd name="T22" fmla="*/ 0 h 98"/>
                  <a:gd name="T23" fmla="*/ 555 w 555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" name="Freeform 444"/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2"/>
                  <a:gd name="T22" fmla="*/ 0 h 102"/>
                  <a:gd name="T23" fmla="*/ 572 w 57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8" name="Freeform 445"/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0"/>
                  <a:gd name="T22" fmla="*/ 0 h 105"/>
                  <a:gd name="T23" fmla="*/ 590 w 590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9" name="Freeform 446"/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2"/>
                  <a:gd name="T28" fmla="*/ 0 h 108"/>
                  <a:gd name="T29" fmla="*/ 602 w 6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0" name="Freeform 447"/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8"/>
                  <a:gd name="T28" fmla="*/ 0 h 110"/>
                  <a:gd name="T29" fmla="*/ 618 w 618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1" name="Freeform 448"/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7"/>
                  <a:gd name="T22" fmla="*/ 0 h 113"/>
                  <a:gd name="T23" fmla="*/ 637 w 637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2" name="Freeform 449"/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4"/>
                  <a:gd name="T22" fmla="*/ 0 h 115"/>
                  <a:gd name="T23" fmla="*/ 654 w 654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3" name="Freeform 450"/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2"/>
                  <a:gd name="T22" fmla="*/ 0 h 118"/>
                  <a:gd name="T23" fmla="*/ 672 w 672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4" name="Freeform 451"/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1"/>
                  <a:gd name="T22" fmla="*/ 0 h 121"/>
                  <a:gd name="T23" fmla="*/ 691 w 691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5" name="Freeform 452"/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8"/>
                  <a:gd name="T22" fmla="*/ 0 h 125"/>
                  <a:gd name="T23" fmla="*/ 708 w 708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6" name="Freeform 453"/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7"/>
                  <a:gd name="T22" fmla="*/ 0 h 128"/>
                  <a:gd name="T23" fmla="*/ 727 w 727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7" name="Freeform 454"/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4"/>
                  <a:gd name="T22" fmla="*/ 0 h 131"/>
                  <a:gd name="T23" fmla="*/ 744 w 744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8" name="Freeform 455"/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135"/>
                  <a:gd name="T23" fmla="*/ 763 w 763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9" name="Freeform 456"/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2"/>
                  <a:gd name="T22" fmla="*/ 0 h 138"/>
                  <a:gd name="T23" fmla="*/ 782 w 782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0" name="Freeform 457"/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1"/>
                  <a:gd name="T22" fmla="*/ 0 h 140"/>
                  <a:gd name="T23" fmla="*/ 801 w 801"/>
                  <a:gd name="T24" fmla="*/ 140 h 1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1" name="Freeform 458"/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0"/>
                  <a:gd name="T22" fmla="*/ 0 h 143"/>
                  <a:gd name="T23" fmla="*/ 820 w 820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733" name="Freeform 459"/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8"/>
                <a:gd name="T22" fmla="*/ 0 h 147"/>
                <a:gd name="T23" fmla="*/ 838 w 838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34" name="Freeform 460"/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6"/>
                <a:gd name="T22" fmla="*/ 0 h 152"/>
                <a:gd name="T23" fmla="*/ 856 w 856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35" name="Freeform 461"/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5"/>
                <a:gd name="T22" fmla="*/ 0 h 155"/>
                <a:gd name="T23" fmla="*/ 875 w 875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36" name="Freeform 462"/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3"/>
                <a:gd name="T22" fmla="*/ 0 h 159"/>
                <a:gd name="T23" fmla="*/ 893 w 89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37" name="Freeform 463"/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3"/>
                <a:gd name="T22" fmla="*/ 0 h 160"/>
                <a:gd name="T23" fmla="*/ 913 w 913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38" name="Freeform 464"/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8"/>
                <a:gd name="T28" fmla="*/ 0 h 164"/>
                <a:gd name="T29" fmla="*/ 918 w 918"/>
                <a:gd name="T30" fmla="*/ 164 h 1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39" name="Freeform 465"/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5"/>
                <a:gd name="T28" fmla="*/ 0 h 167"/>
                <a:gd name="T29" fmla="*/ 925 w 92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0" name="Freeform 466"/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69"/>
                <a:gd name="T23" fmla="*/ 932 w 932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1" name="Freeform 467"/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169"/>
                <a:gd name="T23" fmla="*/ 936 w 936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2" name="Freeform 468"/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2"/>
                <a:gd name="T22" fmla="*/ 0 h 171"/>
                <a:gd name="T23" fmla="*/ 942 w 942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3" name="Freeform 469"/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5"/>
                <a:gd name="T22" fmla="*/ 0 h 171"/>
                <a:gd name="T23" fmla="*/ 945 w 945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4" name="Freeform 470"/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0"/>
                <a:gd name="T22" fmla="*/ 0 h 172"/>
                <a:gd name="T23" fmla="*/ 950 w 950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5" name="Freeform 471"/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4"/>
                <a:gd name="T22" fmla="*/ 0 h 172"/>
                <a:gd name="T23" fmla="*/ 954 w 954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6" name="Freeform 472"/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4"/>
                <a:gd name="T23" fmla="*/ 957 w 957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7" name="Freeform 473"/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2"/>
                <a:gd name="T22" fmla="*/ 0 h 174"/>
                <a:gd name="T23" fmla="*/ 962 w 962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8" name="Freeform 474"/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75"/>
                <a:gd name="T23" fmla="*/ 966 w 966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9" name="Freeform 475"/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0" name="Freeform 476"/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1" name="Freeform 477"/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178"/>
                <a:gd name="T23" fmla="*/ 977 w 977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2" name="Freeform 478"/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0"/>
                <a:gd name="T22" fmla="*/ 0 h 177"/>
                <a:gd name="T23" fmla="*/ 980 w 980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3" name="Freeform 479"/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3"/>
                <a:gd name="T28" fmla="*/ 0 h 178"/>
                <a:gd name="T29" fmla="*/ 983 w 98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4" name="Freeform 480"/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5"/>
                <a:gd name="T28" fmla="*/ 0 h 179"/>
                <a:gd name="T29" fmla="*/ 985 w 985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5" name="Freeform 481"/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8"/>
                <a:gd name="T23" fmla="*/ 986 w 98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6" name="Freeform 482"/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7"/>
                <a:gd name="T22" fmla="*/ 0 h 179"/>
                <a:gd name="T23" fmla="*/ 987 w 98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7" name="Freeform 483"/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80"/>
                <a:gd name="T23" fmla="*/ 990 w 990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8" name="Freeform 484"/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9" name="Freeform 485"/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0" name="Freeform 486"/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3"/>
                <a:gd name="T22" fmla="*/ 0 h 181"/>
                <a:gd name="T23" fmla="*/ 993 w 99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1" name="Freeform 487"/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4"/>
                <a:gd name="T22" fmla="*/ 0 h 179"/>
                <a:gd name="T23" fmla="*/ 994 w 994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2" name="Freeform 488"/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7"/>
                <a:gd name="T22" fmla="*/ 0 h 181"/>
                <a:gd name="T23" fmla="*/ 997 w 997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3" name="Freeform 489"/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4" name="Freeform 490"/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9"/>
                <a:gd name="T22" fmla="*/ 0 h 181"/>
                <a:gd name="T23" fmla="*/ 999 w 999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5" name="Freeform 491"/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6" name="Freeform 492"/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3"/>
                <a:gd name="T23" fmla="*/ 1001 w 100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7" name="Freeform 493"/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8" name="Freeform 494"/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5"/>
                <a:gd name="T28" fmla="*/ 0 h 182"/>
                <a:gd name="T29" fmla="*/ 1005 w 1005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9" name="Freeform 495"/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3"/>
                <a:gd name="T28" fmla="*/ 0 h 182"/>
                <a:gd name="T29" fmla="*/ 1013 w 1013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0" name="Freeform 496"/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4"/>
                <a:gd name="T28" fmla="*/ 0 h 183"/>
                <a:gd name="T29" fmla="*/ 1014 w 1014"/>
                <a:gd name="T30" fmla="*/ 183 h 1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1" name="Freeform 497"/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1"/>
                <a:gd name="T28" fmla="*/ 0 h 182"/>
                <a:gd name="T29" fmla="*/ 1011 w 1011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2" name="Freeform 498"/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181"/>
                <a:gd name="T23" fmla="*/ 1008 w 100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3" name="Freeform 499"/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5"/>
                <a:gd name="T22" fmla="*/ 0 h 181"/>
                <a:gd name="T23" fmla="*/ 1005 w 1005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4" name="Freeform 500"/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0"/>
                <a:gd name="T23" fmla="*/ 1001 w 1001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5" name="Freeform 501"/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6" name="Freeform 502"/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5"/>
                <a:gd name="T22" fmla="*/ 0 h 180"/>
                <a:gd name="T23" fmla="*/ 995 w 995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7" name="Freeform 503"/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8" name="Freeform 504"/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7"/>
                <a:gd name="T23" fmla="*/ 986 w 986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9" name="Freeform 505"/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178"/>
                <a:gd name="T23" fmla="*/ 982 w 982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0" name="Freeform 506"/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175"/>
                <a:gd name="T23" fmla="*/ 979 w 979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1" name="Freeform 507"/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6"/>
                <a:gd name="T22" fmla="*/ 0 h 178"/>
                <a:gd name="T23" fmla="*/ 976 w 97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2" name="Freeform 508"/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3" name="Freeform 509"/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4" name="Freeform 510"/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4"/>
                <a:gd name="T22" fmla="*/ 0 h 174"/>
                <a:gd name="T23" fmla="*/ 964 w 964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5" name="Freeform 511"/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173"/>
                <a:gd name="T23" fmla="*/ 961 w 961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6" name="Freeform 512"/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2"/>
                <a:gd name="T23" fmla="*/ 957 w 957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7" name="Freeform 513"/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3"/>
                <a:gd name="T22" fmla="*/ 0 h 171"/>
                <a:gd name="T23" fmla="*/ 953 w 95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8" name="Freeform 514"/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9"/>
                <a:gd name="T22" fmla="*/ 0 h 171"/>
                <a:gd name="T23" fmla="*/ 949 w 94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9" name="Freeform 515"/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4"/>
                <a:gd name="T22" fmla="*/ 0 h 171"/>
                <a:gd name="T23" fmla="*/ 944 w 944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0" name="Freeform 516"/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9"/>
                <a:gd name="T22" fmla="*/ 0 h 171"/>
                <a:gd name="T23" fmla="*/ 939 w 93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1" name="Freeform 517"/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5"/>
                <a:gd name="T22" fmla="*/ 0 h 169"/>
                <a:gd name="T23" fmla="*/ 935 w 935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2" name="Freeform 518"/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1"/>
                <a:gd name="T22" fmla="*/ 0 h 169"/>
                <a:gd name="T23" fmla="*/ 931 w 931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3" name="Freeform 519"/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68"/>
                <a:gd name="T23" fmla="*/ 927 w 927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4" name="Freeform 520"/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2"/>
                <a:gd name="T22" fmla="*/ 0 h 165"/>
                <a:gd name="T23" fmla="*/ 922 w 92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5" name="Freeform 521"/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8"/>
                <a:gd name="T22" fmla="*/ 0 h 166"/>
                <a:gd name="T23" fmla="*/ 918 w 918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6" name="Freeform 522"/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64"/>
                <a:gd name="T23" fmla="*/ 912 w 912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7" name="Freeform 523"/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8"/>
                <a:gd name="T22" fmla="*/ 0 h 163"/>
                <a:gd name="T23" fmla="*/ 908 w 908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8" name="Freeform 524"/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62"/>
                <a:gd name="T23" fmla="*/ 904 w 90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9" name="Freeform 525"/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162"/>
                <a:gd name="T23" fmla="*/ 900 w 900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0" name="Freeform 526"/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4"/>
                <a:gd name="T22" fmla="*/ 0 h 162"/>
                <a:gd name="T23" fmla="*/ 894 w 89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1" name="Freeform 527"/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0"/>
                <a:gd name="T22" fmla="*/ 0 h 161"/>
                <a:gd name="T23" fmla="*/ 890 w 890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2" name="Freeform 528"/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3"/>
                <a:gd name="T22" fmla="*/ 0 h 161"/>
                <a:gd name="T23" fmla="*/ 883 w 88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3" name="Freeform 529"/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159"/>
                <a:gd name="T23" fmla="*/ 880 w 880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4" name="Freeform 530"/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3"/>
                <a:gd name="T22" fmla="*/ 0 h 159"/>
                <a:gd name="T23" fmla="*/ 873 w 87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5" name="Freeform 531"/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8"/>
                <a:gd name="T22" fmla="*/ 0 h 157"/>
                <a:gd name="T23" fmla="*/ 868 w 868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6" name="Freeform 532"/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2"/>
                <a:gd name="T22" fmla="*/ 0 h 155"/>
                <a:gd name="T23" fmla="*/ 862 w 862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7" name="Freeform 533"/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8"/>
                <a:gd name="T22" fmla="*/ 0 h 155"/>
                <a:gd name="T23" fmla="*/ 858 w 8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8" name="Freeform 534"/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1"/>
                <a:gd name="T22" fmla="*/ 0 h 154"/>
                <a:gd name="T23" fmla="*/ 851 w 851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9" name="Freeform 535"/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153"/>
                <a:gd name="T23" fmla="*/ 846 w 846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0" name="Freeform 536"/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0"/>
                <a:gd name="T22" fmla="*/ 0 h 152"/>
                <a:gd name="T23" fmla="*/ 840 w 840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1" name="Freeform 537"/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6"/>
                <a:gd name="T22" fmla="*/ 0 h 151"/>
                <a:gd name="T23" fmla="*/ 836 w 836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2" name="Freeform 538"/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151"/>
                <a:gd name="T23" fmla="*/ 829 w 829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3" name="Freeform 539"/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2"/>
                <a:gd name="T22" fmla="*/ 0 h 149"/>
                <a:gd name="T23" fmla="*/ 822 w 82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4" name="Freeform 540"/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49"/>
                <a:gd name="T23" fmla="*/ 817 w 817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5" name="Freeform 541"/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2"/>
                <a:gd name="T22" fmla="*/ 0 h 147"/>
                <a:gd name="T23" fmla="*/ 812 w 812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6" name="Freeform 542"/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6"/>
                <a:gd name="T22" fmla="*/ 0 h 145"/>
                <a:gd name="T23" fmla="*/ 806 w 806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7" name="Freeform 543"/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8"/>
                <a:gd name="T22" fmla="*/ 0 h 143"/>
                <a:gd name="T23" fmla="*/ 798 w 798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8" name="Freeform 544"/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2"/>
                <a:gd name="T22" fmla="*/ 0 h 142"/>
                <a:gd name="T23" fmla="*/ 792 w 792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9" name="Freeform 545"/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5"/>
                <a:gd name="T22" fmla="*/ 0 h 142"/>
                <a:gd name="T23" fmla="*/ 785 w 78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0" name="Freeform 546"/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140"/>
                <a:gd name="T23" fmla="*/ 779 w 779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1" name="Freeform 547"/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1"/>
                <a:gd name="T22" fmla="*/ 0 h 139"/>
                <a:gd name="T23" fmla="*/ 771 w 771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2" name="Freeform 548"/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3"/>
                <a:gd name="T22" fmla="*/ 0 h 139"/>
                <a:gd name="T23" fmla="*/ 763 w 76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3" name="Freeform 549"/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136"/>
                <a:gd name="T23" fmla="*/ 758 w 758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4" name="Freeform 550"/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1"/>
                <a:gd name="T22" fmla="*/ 0 h 135"/>
                <a:gd name="T23" fmla="*/ 751 w 751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5" name="Freeform 551"/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3"/>
                <a:gd name="T22" fmla="*/ 0 h 133"/>
                <a:gd name="T23" fmla="*/ 743 w 743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6" name="Freeform 552"/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4"/>
                <a:gd name="T22" fmla="*/ 0 h 132"/>
                <a:gd name="T23" fmla="*/ 734 w 734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7" name="Freeform 553"/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8"/>
                <a:gd name="T22" fmla="*/ 0 h 130"/>
                <a:gd name="T23" fmla="*/ 728 w 72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8" name="Freeform 554"/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9"/>
                <a:gd name="T22" fmla="*/ 0 h 130"/>
                <a:gd name="T23" fmla="*/ 719 w 71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9" name="Freeform 555"/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1"/>
                <a:gd name="T22" fmla="*/ 0 h 129"/>
                <a:gd name="T23" fmla="*/ 711 w 71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0" name="Freeform 556"/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4"/>
                <a:gd name="T22" fmla="*/ 0 h 127"/>
                <a:gd name="T23" fmla="*/ 704 w 704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1" name="Freeform 557"/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"/>
                <a:gd name="T22" fmla="*/ 0 h 125"/>
                <a:gd name="T23" fmla="*/ 696 w 696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2" name="Freeform 558"/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6"/>
                <a:gd name="T22" fmla="*/ 0 h 123"/>
                <a:gd name="T23" fmla="*/ 686 w 686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3" name="Freeform 559"/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7"/>
                <a:gd name="T22" fmla="*/ 0 h 121"/>
                <a:gd name="T23" fmla="*/ 677 w 677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4" name="Freeform 560"/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7"/>
                <a:gd name="T22" fmla="*/ 0 h 120"/>
                <a:gd name="T23" fmla="*/ 667 w 667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5" name="Freeform 561"/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9"/>
                <a:gd name="T22" fmla="*/ 0 h 119"/>
                <a:gd name="T23" fmla="*/ 659 w 659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6" name="Freeform 562"/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117"/>
                <a:gd name="T23" fmla="*/ 648 w 648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7" name="Freeform 563"/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8"/>
                <a:gd name="T22" fmla="*/ 0 h 115"/>
                <a:gd name="T23" fmla="*/ 638 w 638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8" name="Freeform 564"/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111"/>
                <a:gd name="T23" fmla="*/ 626 w 626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9" name="Freeform 565"/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6"/>
                <a:gd name="T22" fmla="*/ 0 h 112"/>
                <a:gd name="T23" fmla="*/ 616 w 616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0" name="Freeform 566"/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5"/>
                <a:gd name="T22" fmla="*/ 0 h 108"/>
                <a:gd name="T23" fmla="*/ 605 w 605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1" name="Freeform 567"/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05"/>
                <a:gd name="T23" fmla="*/ 592 w 592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2" name="Freeform 568"/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1"/>
                <a:gd name="T22" fmla="*/ 0 h 103"/>
                <a:gd name="T23" fmla="*/ 581 w 581"/>
                <a:gd name="T24" fmla="*/ 103 h 1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3" name="Freeform 569"/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8"/>
                <a:gd name="T28" fmla="*/ 0 h 100"/>
                <a:gd name="T29" fmla="*/ 568 w 568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4" name="Freeform 570"/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2"/>
                <a:gd name="T28" fmla="*/ 0 h 96"/>
                <a:gd name="T29" fmla="*/ 552 w 552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5" name="Freeform 571"/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7"/>
                <a:gd name="T22" fmla="*/ 0 h 95"/>
                <a:gd name="T23" fmla="*/ 537 w 537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6" name="Freeform 572"/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91"/>
                <a:gd name="T26" fmla="*/ 521 w 521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7" name="Freeform 573"/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"/>
                <a:gd name="T26" fmla="*/ 503 w 50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8" name="Freeform 574"/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1"/>
                <a:gd name="T19" fmla="*/ 0 h 76"/>
                <a:gd name="T20" fmla="*/ 441 w 44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9" name="Freeform 575"/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1"/>
                <a:gd name="T17" fmla="*/ 292 w 29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0" name="Freeform 576"/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26"/>
                <a:gd name="T17" fmla="*/ 140 w 14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1" name="Freeform 577"/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8"/>
                <a:gd name="T169" fmla="*/ 0 h 372"/>
                <a:gd name="T170" fmla="*/ 1048 w 1048"/>
                <a:gd name="T171" fmla="*/ 372 h 3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2" name="Freeform 578"/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8"/>
                <a:gd name="T154" fmla="*/ 0 h 249"/>
                <a:gd name="T155" fmla="*/ 998 w 998"/>
                <a:gd name="T156" fmla="*/ 249 h 2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3" name="Freeform 579"/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1"/>
                <a:gd name="T97" fmla="*/ 0 h 154"/>
                <a:gd name="T98" fmla="*/ 981 w 981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4" name="Freeform 580"/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9"/>
                <a:gd name="T68" fmla="*/ 348 w 348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5" name="Freeform 581"/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139"/>
                <a:gd name="T116" fmla="*/ 1074 w 1074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6" name="Freeform 582"/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8"/>
                <a:gd name="T85" fmla="*/ 0 h 57"/>
                <a:gd name="T86" fmla="*/ 428 w 428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7" name="Freeform 583"/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7"/>
                <a:gd name="T124" fmla="*/ 0 h 93"/>
                <a:gd name="T125" fmla="*/ 1197 w 1197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8" name="Freeform 584"/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2"/>
                <a:gd name="T94" fmla="*/ 0 h 42"/>
                <a:gd name="T95" fmla="*/ 512 w 512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9" name="Freeform 585"/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69"/>
                <a:gd name="T115" fmla="*/ 0 h 796"/>
                <a:gd name="T116" fmla="*/ 1869 w 1869"/>
                <a:gd name="T117" fmla="*/ 796 h 7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0" name="Freeform 586"/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3"/>
                <a:gd name="T73" fmla="*/ 0 h 203"/>
                <a:gd name="T74" fmla="*/ 773 w 773"/>
                <a:gd name="T75" fmla="*/ 203 h 2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1" name="Freeform 587"/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4"/>
                <a:gd name="T136" fmla="*/ 0 h 745"/>
                <a:gd name="T137" fmla="*/ 1864 w 1864"/>
                <a:gd name="T138" fmla="*/ 745 h 7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2" name="Freeform 588"/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79"/>
                <a:gd name="T82" fmla="*/ 0 h 193"/>
                <a:gd name="T83" fmla="*/ 779 w 779"/>
                <a:gd name="T84" fmla="*/ 193 h 1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3" name="Freeform 589"/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9"/>
                <a:gd name="T151" fmla="*/ 0 h 727"/>
                <a:gd name="T152" fmla="*/ 2009 w 2009"/>
                <a:gd name="T153" fmla="*/ 727 h 7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4" name="Freeform 590"/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5"/>
                <a:gd name="T103" fmla="*/ 0 h 186"/>
                <a:gd name="T104" fmla="*/ 865 w 865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5" name="Freeform 591"/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17"/>
                <a:gd name="T118" fmla="*/ 0 h 542"/>
                <a:gd name="T119" fmla="*/ 1817 w 1817"/>
                <a:gd name="T120" fmla="*/ 542 h 5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6" name="Freeform 592"/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8"/>
                <a:gd name="T70" fmla="*/ 0 h 132"/>
                <a:gd name="T71" fmla="*/ 778 w 778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7" name="Freeform 593"/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4"/>
                <a:gd name="T139" fmla="*/ 0 h 565"/>
                <a:gd name="T140" fmla="*/ 1474 w 1474"/>
                <a:gd name="T141" fmla="*/ 565 h 5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8" name="Freeform 594"/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5"/>
                <a:gd name="T73" fmla="*/ 0 h 135"/>
                <a:gd name="T74" fmla="*/ 595 w 595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9" name="Freeform 595"/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1"/>
                <a:gd name="T139" fmla="*/ 0 h 586"/>
                <a:gd name="T140" fmla="*/ 1471 w 1471"/>
                <a:gd name="T141" fmla="*/ 586 h 5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0" name="Freeform 596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4"/>
                <a:gd name="T82" fmla="*/ 0 h 120"/>
                <a:gd name="T83" fmla="*/ 494 w 494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1" name="Freeform 597"/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1"/>
                <a:gd name="T73" fmla="*/ 0 h 144"/>
                <a:gd name="T74" fmla="*/ 591 w 591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2" name="Freeform 598"/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66"/>
                <a:gd name="T139" fmla="*/ 0 h 598"/>
                <a:gd name="T140" fmla="*/ 1466 w 1466"/>
                <a:gd name="T141" fmla="*/ 598 h 5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3" name="Freeform 599"/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1"/>
                <a:gd name="T73" fmla="*/ 0 h 154"/>
                <a:gd name="T74" fmla="*/ 601 w 601"/>
                <a:gd name="T75" fmla="*/ 154 h 1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4" name="Freeform 600"/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6"/>
                <a:gd name="T34" fmla="*/ 0 h 711"/>
                <a:gd name="T35" fmla="*/ 956 w 956"/>
                <a:gd name="T36" fmla="*/ 711 h 7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5" name="Freeform 601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6" name="Freeform 602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7" name="Freeform 603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8" name="Freeform 604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9" name="Freeform 605"/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5"/>
                <a:gd name="T19" fmla="*/ 0 h 245"/>
                <a:gd name="T20" fmla="*/ 565 w 565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0" name="Freeform 606"/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243"/>
                <a:gd name="T35" fmla="*/ 144 w 14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1" name="Freeform 607"/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44"/>
                <a:gd name="T136" fmla="*/ 0 h 953"/>
                <a:gd name="T137" fmla="*/ 3344 w 3344"/>
                <a:gd name="T138" fmla="*/ 953 h 9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2" name="Freeform 608"/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02"/>
                <a:gd name="T166" fmla="*/ 0 h 683"/>
                <a:gd name="T167" fmla="*/ 3402 w 3402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3" name="Freeform 609"/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39"/>
                <a:gd name="T133" fmla="*/ 0 h 965"/>
                <a:gd name="T134" fmla="*/ 3339 w 3339"/>
                <a:gd name="T135" fmla="*/ 965 h 9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4" name="Freeform 610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4"/>
                <a:gd name="T88" fmla="*/ 0 h 120"/>
                <a:gd name="T89" fmla="*/ 494 w 494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5" name="Freeform 611"/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479"/>
                <a:gd name="T20" fmla="*/ 76 w 76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6" name="Freeform 612"/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5"/>
                <a:gd name="T79" fmla="*/ 0 h 103"/>
                <a:gd name="T80" fmla="*/ 145 w 145"/>
                <a:gd name="T81" fmla="*/ 103 h 1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7" name="Freeform 613"/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5"/>
                <a:gd name="T97" fmla="*/ 0 h 429"/>
                <a:gd name="T98" fmla="*/ 365 w 365"/>
                <a:gd name="T99" fmla="*/ 429 h 4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8" name="Freeform 614"/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04"/>
                <a:gd name="T101" fmla="*/ 76 w 7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9" name="Freeform 615"/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419"/>
                <a:gd name="T101" fmla="*/ 149 w 149"/>
                <a:gd name="T102" fmla="*/ 419 h 4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90" name="Freeform 616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91" name="Freeform 617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4" name="Line 19"/>
          <p:cNvSpPr>
            <a:spLocks noChangeShapeType="1"/>
          </p:cNvSpPr>
          <p:nvPr/>
        </p:nvSpPr>
        <p:spPr bwMode="auto">
          <a:xfrm flipV="1">
            <a:off x="4044950" y="5003800"/>
            <a:ext cx="140811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75" name="Text Box 235"/>
          <p:cNvSpPr txBox="1">
            <a:spLocks noChangeArrowheads="1"/>
          </p:cNvSpPr>
          <p:nvPr/>
        </p:nvSpPr>
        <p:spPr bwMode="auto">
          <a:xfrm>
            <a:off x="7986713" y="6556375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F-27.17.01</a:t>
            </a:r>
            <a:endParaRPr lang="de-DE" altLang="de-DE" dirty="0"/>
          </a:p>
        </p:txBody>
      </p:sp>
      <p:sp>
        <p:nvSpPr>
          <p:cNvPr id="52276" name="Text Box 699"/>
          <p:cNvSpPr txBox="1">
            <a:spLocks noChangeArrowheads="1"/>
          </p:cNvSpPr>
          <p:nvPr/>
        </p:nvSpPr>
        <p:spPr bwMode="auto">
          <a:xfrm>
            <a:off x="703263" y="4918075"/>
            <a:ext cx="80010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sz="1600" b="1" dirty="0"/>
              <a:t>From inverted, pull through a ¼ loop into a vertical downline, while integrating a ½ roll, perform a ½ roll, pull through a ½ loop while integrating a ½ roll into a vertical upline, perform a ½ roll, pull through a ¼ loop while integrating a ½ roll, exit upright.</a:t>
            </a:r>
            <a:endParaRPr lang="de-DE" sz="1600" b="1" dirty="0"/>
          </a:p>
        </p:txBody>
      </p:sp>
      <p:sp>
        <p:nvSpPr>
          <p:cNvPr id="52277" name="Rechteck 1"/>
          <p:cNvSpPr>
            <a:spLocks noChangeArrowheads="1"/>
          </p:cNvSpPr>
          <p:nvPr/>
        </p:nvSpPr>
        <p:spPr bwMode="auto">
          <a:xfrm>
            <a:off x="977901" y="93635"/>
            <a:ext cx="8096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eaLnBrk="0" hangingPunct="0">
              <a:spcBef>
                <a:spcPts val="600"/>
              </a:spcBef>
              <a:tabLst>
                <a:tab pos="449263" algn="l"/>
              </a:tabLst>
            </a:pPr>
            <a:r>
              <a:rPr lang="en-US" sz="2000" b="1" dirty="0"/>
              <a:t>F-27.17 Pull-Pull-Pull Humpty Bump half roll integrated, half 	        roll, half roll integrated, half roll, half roll integrated</a:t>
            </a:r>
            <a:endParaRPr lang="de-DE" alt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00">
            <a:extLst>
              <a:ext uri="{FF2B5EF4-FFF2-40B4-BE49-F238E27FC236}">
                <a16:creationId xmlns:a16="http://schemas.microsoft.com/office/drawing/2014/main" id="{8138702E-AEFF-4550-9C70-159B08661837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2373198" y="1096980"/>
            <a:ext cx="889974" cy="26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" name="Line 101">
            <a:extLst>
              <a:ext uri="{FF2B5EF4-FFF2-40B4-BE49-F238E27FC236}">
                <a16:creationId xmlns:a16="http://schemas.microsoft.com/office/drawing/2014/main" id="{DAB258C5-B057-4A84-B059-39E9C80387C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953279" y="1899383"/>
            <a:ext cx="6495" cy="163079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Line 105">
            <a:extLst>
              <a:ext uri="{FF2B5EF4-FFF2-40B4-BE49-F238E27FC236}">
                <a16:creationId xmlns:a16="http://schemas.microsoft.com/office/drawing/2014/main" id="{F431B904-B088-482D-9D1C-AF542D5D1BB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331459" y="1850171"/>
            <a:ext cx="33380" cy="1699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" name="AutoShape 171">
            <a:extLst>
              <a:ext uri="{FF2B5EF4-FFF2-40B4-BE49-F238E27FC236}">
                <a16:creationId xmlns:a16="http://schemas.microsoft.com/office/drawing/2014/main" id="{78AF6300-0398-49E9-8C52-A15EB630C9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790825" y="10271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42" name="Group 124">
            <a:extLst>
              <a:ext uri="{FF2B5EF4-FFF2-40B4-BE49-F238E27FC236}">
                <a16:creationId xmlns:a16="http://schemas.microsoft.com/office/drawing/2014/main" id="{43D17ACC-E05A-4AE0-8989-09508079AB3B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2337594" y="919956"/>
            <a:ext cx="222250" cy="490538"/>
            <a:chOff x="2940" y="264"/>
            <a:chExt cx="300" cy="1452"/>
          </a:xfrm>
        </p:grpSpPr>
        <p:grpSp>
          <p:nvGrpSpPr>
            <p:cNvPr id="43" name="Group 125">
              <a:extLst>
                <a:ext uri="{FF2B5EF4-FFF2-40B4-BE49-F238E27FC236}">
                  <a16:creationId xmlns:a16="http://schemas.microsoft.com/office/drawing/2014/main" id="{A88856EE-7656-438A-857F-4C956ACE3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46" name="Group 126">
                <a:extLst>
                  <a:ext uri="{FF2B5EF4-FFF2-40B4-BE49-F238E27FC236}">
                    <a16:creationId xmlns:a16="http://schemas.microsoft.com/office/drawing/2014/main" id="{E55DD7F2-E058-4F2F-831B-ABA91E1B9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48" name="Group 127">
                  <a:extLst>
                    <a:ext uri="{FF2B5EF4-FFF2-40B4-BE49-F238E27FC236}">
                      <a16:creationId xmlns:a16="http://schemas.microsoft.com/office/drawing/2014/main" id="{542E88F1-107D-4F66-AB9A-C76F0FD80F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51" name="Freeform 128">
                    <a:extLst>
                      <a:ext uri="{FF2B5EF4-FFF2-40B4-BE49-F238E27FC236}">
                        <a16:creationId xmlns:a16="http://schemas.microsoft.com/office/drawing/2014/main" id="{BD0EF42B-5226-42C9-B9B7-FC4B4ADE4B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2" name="Freeform 129">
                    <a:extLst>
                      <a:ext uri="{FF2B5EF4-FFF2-40B4-BE49-F238E27FC236}">
                        <a16:creationId xmlns:a16="http://schemas.microsoft.com/office/drawing/2014/main" id="{00A1CFE0-BEA7-481C-9B08-4F78FBFE3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9" name="Freeform 130">
                  <a:extLst>
                    <a:ext uri="{FF2B5EF4-FFF2-40B4-BE49-F238E27FC236}">
                      <a16:creationId xmlns:a16="http://schemas.microsoft.com/office/drawing/2014/main" id="{D1D9E60F-CA25-4265-B842-BCD9B07B5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" name="Freeform 131">
                  <a:extLst>
                    <a:ext uri="{FF2B5EF4-FFF2-40B4-BE49-F238E27FC236}">
                      <a16:creationId xmlns:a16="http://schemas.microsoft.com/office/drawing/2014/main" id="{CEC01EFF-4CD3-4142-A389-A01A58D56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7" name="Line 132">
                <a:extLst>
                  <a:ext uri="{FF2B5EF4-FFF2-40B4-BE49-F238E27FC236}">
                    <a16:creationId xmlns:a16="http://schemas.microsoft.com/office/drawing/2014/main" id="{9F69EC4A-220D-42DC-B034-A3A0F6733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4" name="AutoShape 133">
              <a:extLst>
                <a:ext uri="{FF2B5EF4-FFF2-40B4-BE49-F238E27FC236}">
                  <a16:creationId xmlns:a16="http://schemas.microsoft.com/office/drawing/2014/main" id="{D0B8A353-6A81-4F10-9107-F413722B88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45" name="Line 134">
              <a:extLst>
                <a:ext uri="{FF2B5EF4-FFF2-40B4-BE49-F238E27FC236}">
                  <a16:creationId xmlns:a16="http://schemas.microsoft.com/office/drawing/2014/main" id="{F0A845F2-4986-49CF-A5CC-E441DF656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6" name="Line 139">
            <a:extLst>
              <a:ext uri="{FF2B5EF4-FFF2-40B4-BE49-F238E27FC236}">
                <a16:creationId xmlns:a16="http://schemas.microsoft.com/office/drawing/2014/main" id="{01C1AE8D-915E-4786-9C3C-E061C4DFED25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5262166" y="3564256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" name="Line 139">
            <a:extLst>
              <a:ext uri="{FF2B5EF4-FFF2-40B4-BE49-F238E27FC236}">
                <a16:creationId xmlns:a16="http://schemas.microsoft.com/office/drawing/2014/main" id="{C4A6615D-1CD4-4E66-92CB-B8FC6F445F4F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3867057" y="3534547"/>
            <a:ext cx="163287" cy="92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" name="Text Box 121">
            <a:extLst>
              <a:ext uri="{FF2B5EF4-FFF2-40B4-BE49-F238E27FC236}">
                <a16:creationId xmlns:a16="http://schemas.microsoft.com/office/drawing/2014/main" id="{3BDEAA9F-3EFA-41EA-A11D-7B916C10343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30501" y="4382300"/>
            <a:ext cx="1847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sp>
        <p:nvSpPr>
          <p:cNvPr id="2" name="Bogen 1">
            <a:extLst>
              <a:ext uri="{FF2B5EF4-FFF2-40B4-BE49-F238E27FC236}">
                <a16:creationId xmlns:a16="http://schemas.microsoft.com/office/drawing/2014/main" id="{64975454-3ACD-4665-8AAF-0B32CA982315}"/>
              </a:ext>
            </a:extLst>
          </p:cNvPr>
          <p:cNvSpPr/>
          <p:nvPr/>
        </p:nvSpPr>
        <p:spPr bwMode="auto">
          <a:xfrm rot="5400000">
            <a:off x="3905938" y="2824484"/>
            <a:ext cx="1476542" cy="1383287"/>
          </a:xfrm>
          <a:prstGeom prst="arc">
            <a:avLst>
              <a:gd name="adj1" fmla="val 16200000"/>
              <a:gd name="adj2" fmla="val 53723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Bogen 115">
            <a:extLst>
              <a:ext uri="{FF2B5EF4-FFF2-40B4-BE49-F238E27FC236}">
                <a16:creationId xmlns:a16="http://schemas.microsoft.com/office/drawing/2014/main" id="{1B247425-3696-4026-BBDB-F132D885A1BA}"/>
              </a:ext>
            </a:extLst>
          </p:cNvPr>
          <p:cNvSpPr/>
          <p:nvPr/>
        </p:nvSpPr>
        <p:spPr bwMode="auto">
          <a:xfrm rot="16200000">
            <a:off x="3931328" y="1158527"/>
            <a:ext cx="1476542" cy="1383287"/>
          </a:xfrm>
          <a:prstGeom prst="arc">
            <a:avLst>
              <a:gd name="adj1" fmla="val 21556676"/>
              <a:gd name="adj2" fmla="val 53723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Bogen 116">
            <a:extLst>
              <a:ext uri="{FF2B5EF4-FFF2-40B4-BE49-F238E27FC236}">
                <a16:creationId xmlns:a16="http://schemas.microsoft.com/office/drawing/2014/main" id="{1F210387-911D-48F7-86D4-D4103803BB20}"/>
              </a:ext>
            </a:extLst>
          </p:cNvPr>
          <p:cNvSpPr/>
          <p:nvPr/>
        </p:nvSpPr>
        <p:spPr bwMode="auto">
          <a:xfrm rot="5400000" flipH="1">
            <a:off x="3917652" y="1247427"/>
            <a:ext cx="1476542" cy="1383287"/>
          </a:xfrm>
          <a:prstGeom prst="arc">
            <a:avLst>
              <a:gd name="adj1" fmla="val 21556676"/>
              <a:gd name="adj2" fmla="val 53723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A70B9949-3602-4AD7-91A5-535CDC629035}"/>
              </a:ext>
            </a:extLst>
          </p:cNvPr>
          <p:cNvCxnSpPr>
            <a:stCxn id="41" idx="3"/>
            <a:endCxn id="116" idx="0"/>
          </p:cNvCxnSpPr>
          <p:nvPr/>
        </p:nvCxnSpPr>
        <p:spPr bwMode="auto">
          <a:xfrm flipV="1">
            <a:off x="3257550" y="1111966"/>
            <a:ext cx="1402746" cy="5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r Verbinder 119">
            <a:extLst>
              <a:ext uri="{FF2B5EF4-FFF2-40B4-BE49-F238E27FC236}">
                <a16:creationId xmlns:a16="http://schemas.microsoft.com/office/drawing/2014/main" id="{DEB382BA-4A0D-4B2F-A6B6-EE5D5097684B}"/>
              </a:ext>
            </a:extLst>
          </p:cNvPr>
          <p:cNvCxnSpPr/>
          <p:nvPr/>
        </p:nvCxnSpPr>
        <p:spPr bwMode="auto">
          <a:xfrm flipV="1">
            <a:off x="4655923" y="1194078"/>
            <a:ext cx="1414470" cy="5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AutoShape 170">
            <a:extLst>
              <a:ext uri="{FF2B5EF4-FFF2-40B4-BE49-F238E27FC236}">
                <a16:creationId xmlns:a16="http://schemas.microsoft.com/office/drawing/2014/main" id="{0A686F78-29DD-4088-9DD4-2F8834211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11096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29" name="Group 159">
            <a:extLst>
              <a:ext uri="{FF2B5EF4-FFF2-40B4-BE49-F238E27FC236}">
                <a16:creationId xmlns:a16="http://schemas.microsoft.com/office/drawing/2014/main" id="{7749A214-7910-48E9-9E24-EA1C3D181930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625512" y="933387"/>
            <a:ext cx="222250" cy="490537"/>
            <a:chOff x="2940" y="264"/>
            <a:chExt cx="300" cy="1452"/>
          </a:xfrm>
        </p:grpSpPr>
        <p:grpSp>
          <p:nvGrpSpPr>
            <p:cNvPr id="30" name="Group 160">
              <a:extLst>
                <a:ext uri="{FF2B5EF4-FFF2-40B4-BE49-F238E27FC236}">
                  <a16:creationId xmlns:a16="http://schemas.microsoft.com/office/drawing/2014/main" id="{F2937788-8611-487B-9B6C-3E207AD0A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3" name="Group 161">
                <a:extLst>
                  <a:ext uri="{FF2B5EF4-FFF2-40B4-BE49-F238E27FC236}">
                    <a16:creationId xmlns:a16="http://schemas.microsoft.com/office/drawing/2014/main" id="{2008E419-2E20-4C74-AD89-927AE0F000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5" name="Group 162">
                  <a:extLst>
                    <a:ext uri="{FF2B5EF4-FFF2-40B4-BE49-F238E27FC236}">
                      <a16:creationId xmlns:a16="http://schemas.microsoft.com/office/drawing/2014/main" id="{E7A85F59-D6D6-413A-BE39-F1E7F754CE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8" name="Freeform 163">
                    <a:extLst>
                      <a:ext uri="{FF2B5EF4-FFF2-40B4-BE49-F238E27FC236}">
                        <a16:creationId xmlns:a16="http://schemas.microsoft.com/office/drawing/2014/main" id="{E9C03CCE-9BC5-4E8B-BA62-A87119AB1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" name="Freeform 164">
                    <a:extLst>
                      <a:ext uri="{FF2B5EF4-FFF2-40B4-BE49-F238E27FC236}">
                        <a16:creationId xmlns:a16="http://schemas.microsoft.com/office/drawing/2014/main" id="{20407401-66E5-49D2-82F6-D71CC4FA5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" name="Freeform 165">
                  <a:extLst>
                    <a:ext uri="{FF2B5EF4-FFF2-40B4-BE49-F238E27FC236}">
                      <a16:creationId xmlns:a16="http://schemas.microsoft.com/office/drawing/2014/main" id="{A60458A6-F3F1-477A-9710-F279453D2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" name="Freeform 166">
                  <a:extLst>
                    <a:ext uri="{FF2B5EF4-FFF2-40B4-BE49-F238E27FC236}">
                      <a16:creationId xmlns:a16="http://schemas.microsoft.com/office/drawing/2014/main" id="{77BF0B21-5AC2-41BB-84AB-3A5647DC4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" name="Line 167">
                <a:extLst>
                  <a:ext uri="{FF2B5EF4-FFF2-40B4-BE49-F238E27FC236}">
                    <a16:creationId xmlns:a16="http://schemas.microsoft.com/office/drawing/2014/main" id="{A61D552F-BA86-4E9B-951E-ED79BFFEB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" name="AutoShape 168">
              <a:extLst>
                <a:ext uri="{FF2B5EF4-FFF2-40B4-BE49-F238E27FC236}">
                  <a16:creationId xmlns:a16="http://schemas.microsoft.com/office/drawing/2014/main" id="{3A1E8627-D152-4B10-B749-7408E964583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32" name="Line 169">
              <a:extLst>
                <a:ext uri="{FF2B5EF4-FFF2-40B4-BE49-F238E27FC236}">
                  <a16:creationId xmlns:a16="http://schemas.microsoft.com/office/drawing/2014/main" id="{EC83A2B8-0654-4576-90C5-AC93B5554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32BCCA0D-BEFC-4543-85EA-81A3DFE92D1E}"/>
              </a:ext>
            </a:extLst>
          </p:cNvPr>
          <p:cNvCxnSpPr/>
          <p:nvPr/>
        </p:nvCxnSpPr>
        <p:spPr bwMode="auto">
          <a:xfrm flipV="1">
            <a:off x="3257550" y="1111966"/>
            <a:ext cx="1414470" cy="5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Line 139">
            <a:extLst>
              <a:ext uri="{FF2B5EF4-FFF2-40B4-BE49-F238E27FC236}">
                <a16:creationId xmlns:a16="http://schemas.microsoft.com/office/drawing/2014/main" id="{90E04DF4-2AFB-49CA-9DF4-B7CB84B40A1F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5273890" y="1853025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" name="Line 139">
            <a:extLst>
              <a:ext uri="{FF2B5EF4-FFF2-40B4-BE49-F238E27FC236}">
                <a16:creationId xmlns:a16="http://schemas.microsoft.com/office/drawing/2014/main" id="{8CE3AB91-B702-4A28-9AE5-EB67D11E72F8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3878781" y="1823316"/>
            <a:ext cx="163287" cy="92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" name="Line 139">
            <a:extLst>
              <a:ext uri="{FF2B5EF4-FFF2-40B4-BE49-F238E27FC236}">
                <a16:creationId xmlns:a16="http://schemas.microsoft.com/office/drawing/2014/main" id="{08CF2812-8B90-40AE-AC2A-E1A8FB727C6D}"/>
              </a:ext>
            </a:extLst>
          </p:cNvPr>
          <p:cNvSpPr>
            <a:spLocks noChangeShapeType="1"/>
          </p:cNvSpPr>
          <p:nvPr/>
        </p:nvSpPr>
        <p:spPr bwMode="auto">
          <a:xfrm rot="16395006" flipV="1">
            <a:off x="4584798" y="1092538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" name="Line 139">
            <a:extLst>
              <a:ext uri="{FF2B5EF4-FFF2-40B4-BE49-F238E27FC236}">
                <a16:creationId xmlns:a16="http://schemas.microsoft.com/office/drawing/2014/main" id="{7CA66A7D-68A8-4E0C-9893-E2560EEEABEB}"/>
              </a:ext>
            </a:extLst>
          </p:cNvPr>
          <p:cNvSpPr>
            <a:spLocks noChangeShapeType="1"/>
          </p:cNvSpPr>
          <p:nvPr/>
        </p:nvSpPr>
        <p:spPr bwMode="auto">
          <a:xfrm rot="16395006" flipV="1">
            <a:off x="4584910" y="1209972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27" name="Group 615">
            <a:extLst>
              <a:ext uri="{FF2B5EF4-FFF2-40B4-BE49-F238E27FC236}">
                <a16:creationId xmlns:a16="http://schemas.microsoft.com/office/drawing/2014/main" id="{41E1109A-CC76-477C-80EE-87C4D7AA949A}"/>
              </a:ext>
            </a:extLst>
          </p:cNvPr>
          <p:cNvGrpSpPr>
            <a:grpSpLocks/>
          </p:cNvGrpSpPr>
          <p:nvPr/>
        </p:nvGrpSpPr>
        <p:grpSpPr bwMode="auto">
          <a:xfrm rot="5787260">
            <a:off x="4724187" y="1075061"/>
            <a:ext cx="704850" cy="236538"/>
            <a:chOff x="4875" y="7237"/>
            <a:chExt cx="4230" cy="1883"/>
          </a:xfrm>
        </p:grpSpPr>
        <p:sp>
          <p:nvSpPr>
            <p:cNvPr id="128" name="Arc 616">
              <a:extLst>
                <a:ext uri="{FF2B5EF4-FFF2-40B4-BE49-F238E27FC236}">
                  <a16:creationId xmlns:a16="http://schemas.microsoft.com/office/drawing/2014/main" id="{068BE510-6DFF-4BBD-8465-A4E808767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AutoShape 617">
              <a:extLst>
                <a:ext uri="{FF2B5EF4-FFF2-40B4-BE49-F238E27FC236}">
                  <a16:creationId xmlns:a16="http://schemas.microsoft.com/office/drawing/2014/main" id="{206DD3BA-9B17-499F-AFAD-E89627961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130" name="Group 615">
            <a:extLst>
              <a:ext uri="{FF2B5EF4-FFF2-40B4-BE49-F238E27FC236}">
                <a16:creationId xmlns:a16="http://schemas.microsoft.com/office/drawing/2014/main" id="{A0C874C1-531B-460D-8680-5D191EE2319B}"/>
              </a:ext>
            </a:extLst>
          </p:cNvPr>
          <p:cNvGrpSpPr>
            <a:grpSpLocks/>
          </p:cNvGrpSpPr>
          <p:nvPr/>
        </p:nvGrpSpPr>
        <p:grpSpPr bwMode="auto">
          <a:xfrm rot="13478271">
            <a:off x="4476026" y="4165450"/>
            <a:ext cx="704850" cy="236538"/>
            <a:chOff x="4875" y="7237"/>
            <a:chExt cx="4230" cy="1883"/>
          </a:xfrm>
        </p:grpSpPr>
        <p:sp>
          <p:nvSpPr>
            <p:cNvPr id="131" name="Arc 616">
              <a:extLst>
                <a:ext uri="{FF2B5EF4-FFF2-40B4-BE49-F238E27FC236}">
                  <a16:creationId xmlns:a16="http://schemas.microsoft.com/office/drawing/2014/main" id="{018A41B5-5EF7-4A8D-B4B2-25B7FA0A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AutoShape 617">
              <a:extLst>
                <a:ext uri="{FF2B5EF4-FFF2-40B4-BE49-F238E27FC236}">
                  <a16:creationId xmlns:a16="http://schemas.microsoft.com/office/drawing/2014/main" id="{C2CC04C8-EA4E-4FC9-8DE9-BB666500DC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33" name="Text Box 121">
            <a:extLst>
              <a:ext uri="{FF2B5EF4-FFF2-40B4-BE49-F238E27FC236}">
                <a16:creationId xmlns:a16="http://schemas.microsoft.com/office/drawing/2014/main" id="{7F42D8D8-11DE-4F93-9356-DC434D195F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21554" y="1339936"/>
            <a:ext cx="1847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34" name="Group 615">
            <a:extLst>
              <a:ext uri="{FF2B5EF4-FFF2-40B4-BE49-F238E27FC236}">
                <a16:creationId xmlns:a16="http://schemas.microsoft.com/office/drawing/2014/main" id="{4C45D3D6-2EBE-44D4-B876-8B857362637B}"/>
              </a:ext>
            </a:extLst>
          </p:cNvPr>
          <p:cNvGrpSpPr>
            <a:grpSpLocks/>
          </p:cNvGrpSpPr>
          <p:nvPr/>
        </p:nvGrpSpPr>
        <p:grpSpPr bwMode="auto">
          <a:xfrm rot="374096">
            <a:off x="3700137" y="1355574"/>
            <a:ext cx="704850" cy="236538"/>
            <a:chOff x="4875" y="7237"/>
            <a:chExt cx="4230" cy="1883"/>
          </a:xfrm>
        </p:grpSpPr>
        <p:sp>
          <p:nvSpPr>
            <p:cNvPr id="135" name="Arc 616">
              <a:extLst>
                <a:ext uri="{FF2B5EF4-FFF2-40B4-BE49-F238E27FC236}">
                  <a16:creationId xmlns:a16="http://schemas.microsoft.com/office/drawing/2014/main" id="{743F7D2E-4D99-42B8-8DC8-DCECF9CE3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AutoShape 617">
              <a:extLst>
                <a:ext uri="{FF2B5EF4-FFF2-40B4-BE49-F238E27FC236}">
                  <a16:creationId xmlns:a16="http://schemas.microsoft.com/office/drawing/2014/main" id="{75DCC2A6-8B59-46EE-9AAA-703AE6B3EE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37" name="Text Box 121">
            <a:extLst>
              <a:ext uri="{FF2B5EF4-FFF2-40B4-BE49-F238E27FC236}">
                <a16:creationId xmlns:a16="http://schemas.microsoft.com/office/drawing/2014/main" id="{B1D3F67F-C431-4D2D-9515-F366F084734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52678" y="1252781"/>
            <a:ext cx="1847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38" name="Group 615">
            <a:extLst>
              <a:ext uri="{FF2B5EF4-FFF2-40B4-BE49-F238E27FC236}">
                <a16:creationId xmlns:a16="http://schemas.microsoft.com/office/drawing/2014/main" id="{84263BBE-73A5-402D-8263-C59A5F3DF2F4}"/>
              </a:ext>
            </a:extLst>
          </p:cNvPr>
          <p:cNvGrpSpPr>
            <a:grpSpLocks/>
          </p:cNvGrpSpPr>
          <p:nvPr/>
        </p:nvGrpSpPr>
        <p:grpSpPr bwMode="auto">
          <a:xfrm rot="12596866" flipH="1">
            <a:off x="4930030" y="2376679"/>
            <a:ext cx="704850" cy="236538"/>
            <a:chOff x="4875" y="7237"/>
            <a:chExt cx="4230" cy="1883"/>
          </a:xfrm>
        </p:grpSpPr>
        <p:sp>
          <p:nvSpPr>
            <p:cNvPr id="139" name="Arc 616">
              <a:extLst>
                <a:ext uri="{FF2B5EF4-FFF2-40B4-BE49-F238E27FC236}">
                  <a16:creationId xmlns:a16="http://schemas.microsoft.com/office/drawing/2014/main" id="{9B7E0084-32AC-42B9-890E-EBE16C36D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AutoShape 617">
              <a:extLst>
                <a:ext uri="{FF2B5EF4-FFF2-40B4-BE49-F238E27FC236}">
                  <a16:creationId xmlns:a16="http://schemas.microsoft.com/office/drawing/2014/main" id="{4B799AEE-BE07-4813-B0FC-56CC226537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41" name="Text Box 121">
            <a:extLst>
              <a:ext uri="{FF2B5EF4-FFF2-40B4-BE49-F238E27FC236}">
                <a16:creationId xmlns:a16="http://schemas.microsoft.com/office/drawing/2014/main" id="{E96DF8D1-140E-4F51-B8C6-3DA8091E731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690039" y="2459394"/>
            <a:ext cx="88997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grpSp>
        <p:nvGrpSpPr>
          <p:cNvPr id="142" name="Group 615">
            <a:extLst>
              <a:ext uri="{FF2B5EF4-FFF2-40B4-BE49-F238E27FC236}">
                <a16:creationId xmlns:a16="http://schemas.microsoft.com/office/drawing/2014/main" id="{9AE7556A-CAFE-4355-AEBC-A18CC524A335}"/>
              </a:ext>
            </a:extLst>
          </p:cNvPr>
          <p:cNvGrpSpPr>
            <a:grpSpLocks/>
          </p:cNvGrpSpPr>
          <p:nvPr/>
        </p:nvGrpSpPr>
        <p:grpSpPr bwMode="auto">
          <a:xfrm rot="12596866" flipV="1">
            <a:off x="3674821" y="2670355"/>
            <a:ext cx="704850" cy="236538"/>
            <a:chOff x="4875" y="7237"/>
            <a:chExt cx="4230" cy="1883"/>
          </a:xfrm>
        </p:grpSpPr>
        <p:sp>
          <p:nvSpPr>
            <p:cNvPr id="143" name="Arc 616">
              <a:extLst>
                <a:ext uri="{FF2B5EF4-FFF2-40B4-BE49-F238E27FC236}">
                  <a16:creationId xmlns:a16="http://schemas.microsoft.com/office/drawing/2014/main" id="{9C9427A1-7707-44FF-A2BC-7BA896CD3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AutoShape 617">
              <a:extLst>
                <a:ext uri="{FF2B5EF4-FFF2-40B4-BE49-F238E27FC236}">
                  <a16:creationId xmlns:a16="http://schemas.microsoft.com/office/drawing/2014/main" id="{0F42F567-2CC7-4B03-B731-28A30680EC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46" name="Text Box 121">
            <a:extLst>
              <a:ext uri="{FF2B5EF4-FFF2-40B4-BE49-F238E27FC236}">
                <a16:creationId xmlns:a16="http://schemas.microsoft.com/office/drawing/2014/main" id="{808A013F-CDCD-446F-946C-0CEDE70BC35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918709" y="2546601"/>
            <a:ext cx="88997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grpSp>
        <p:nvGrpSpPr>
          <p:cNvPr id="147" name="Group 159">
            <a:extLst>
              <a:ext uri="{FF2B5EF4-FFF2-40B4-BE49-F238E27FC236}">
                <a16:creationId xmlns:a16="http://schemas.microsoft.com/office/drawing/2014/main" id="{3DB70C25-FC40-4B7F-9CA9-014FBCE1B37E}"/>
              </a:ext>
            </a:extLst>
          </p:cNvPr>
          <p:cNvGrpSpPr>
            <a:grpSpLocks/>
          </p:cNvGrpSpPr>
          <p:nvPr/>
        </p:nvGrpSpPr>
        <p:grpSpPr bwMode="auto">
          <a:xfrm>
            <a:off x="5279234" y="2000293"/>
            <a:ext cx="222250" cy="490537"/>
            <a:chOff x="2940" y="264"/>
            <a:chExt cx="300" cy="1452"/>
          </a:xfrm>
        </p:grpSpPr>
        <p:grpSp>
          <p:nvGrpSpPr>
            <p:cNvPr id="148" name="Group 160">
              <a:extLst>
                <a:ext uri="{FF2B5EF4-FFF2-40B4-BE49-F238E27FC236}">
                  <a16:creationId xmlns:a16="http://schemas.microsoft.com/office/drawing/2014/main" id="{414C669A-A51C-485C-BFAA-DE97DDFB46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51" name="Group 161">
                <a:extLst>
                  <a:ext uri="{FF2B5EF4-FFF2-40B4-BE49-F238E27FC236}">
                    <a16:creationId xmlns:a16="http://schemas.microsoft.com/office/drawing/2014/main" id="{0E595090-8D3A-4A02-A03F-F9CA0796DB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53" name="Group 162">
                  <a:extLst>
                    <a:ext uri="{FF2B5EF4-FFF2-40B4-BE49-F238E27FC236}">
                      <a16:creationId xmlns:a16="http://schemas.microsoft.com/office/drawing/2014/main" id="{720BB82A-2CFA-474E-863A-854AFBFDC0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56" name="Freeform 163">
                    <a:extLst>
                      <a:ext uri="{FF2B5EF4-FFF2-40B4-BE49-F238E27FC236}">
                        <a16:creationId xmlns:a16="http://schemas.microsoft.com/office/drawing/2014/main" id="{6C5110B3-E57B-49A5-B343-530F25D059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7" name="Freeform 164">
                    <a:extLst>
                      <a:ext uri="{FF2B5EF4-FFF2-40B4-BE49-F238E27FC236}">
                        <a16:creationId xmlns:a16="http://schemas.microsoft.com/office/drawing/2014/main" id="{A70DA2D5-1A52-486C-BA64-F4049687DA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4" name="Freeform 165">
                  <a:extLst>
                    <a:ext uri="{FF2B5EF4-FFF2-40B4-BE49-F238E27FC236}">
                      <a16:creationId xmlns:a16="http://schemas.microsoft.com/office/drawing/2014/main" id="{F4FF1B2B-D4DF-468C-B294-8EF567F8A0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5" name="Freeform 166">
                  <a:extLst>
                    <a:ext uri="{FF2B5EF4-FFF2-40B4-BE49-F238E27FC236}">
                      <a16:creationId xmlns:a16="http://schemas.microsoft.com/office/drawing/2014/main" id="{4C4A0387-B014-4FA0-8807-663C2CF69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2" name="Line 167">
                <a:extLst>
                  <a:ext uri="{FF2B5EF4-FFF2-40B4-BE49-F238E27FC236}">
                    <a16:creationId xmlns:a16="http://schemas.microsoft.com/office/drawing/2014/main" id="{0C8F9F5E-4105-46A6-A1F9-074E4DC14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9" name="AutoShape 168">
              <a:extLst>
                <a:ext uri="{FF2B5EF4-FFF2-40B4-BE49-F238E27FC236}">
                  <a16:creationId xmlns:a16="http://schemas.microsoft.com/office/drawing/2014/main" id="{42E4A817-8E76-4D4C-A73D-C6ECD6C902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150" name="Line 169">
              <a:extLst>
                <a:ext uri="{FF2B5EF4-FFF2-40B4-BE49-F238E27FC236}">
                  <a16:creationId xmlns:a16="http://schemas.microsoft.com/office/drawing/2014/main" id="{2DC9F8C0-D985-4218-A451-3B848AD5F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8" name="Group 159">
            <a:extLst>
              <a:ext uri="{FF2B5EF4-FFF2-40B4-BE49-F238E27FC236}">
                <a16:creationId xmlns:a16="http://schemas.microsoft.com/office/drawing/2014/main" id="{D553FCAC-54D7-431D-89D0-642FC72ADA18}"/>
              </a:ext>
            </a:extLst>
          </p:cNvPr>
          <p:cNvGrpSpPr>
            <a:grpSpLocks/>
          </p:cNvGrpSpPr>
          <p:nvPr/>
        </p:nvGrpSpPr>
        <p:grpSpPr bwMode="auto">
          <a:xfrm rot="11100268" flipV="1">
            <a:off x="5214185" y="2871031"/>
            <a:ext cx="222250" cy="490537"/>
            <a:chOff x="2940" y="264"/>
            <a:chExt cx="300" cy="1452"/>
          </a:xfrm>
        </p:grpSpPr>
        <p:grpSp>
          <p:nvGrpSpPr>
            <p:cNvPr id="159" name="Group 160">
              <a:extLst>
                <a:ext uri="{FF2B5EF4-FFF2-40B4-BE49-F238E27FC236}">
                  <a16:creationId xmlns:a16="http://schemas.microsoft.com/office/drawing/2014/main" id="{4583E314-88ED-4924-B6C4-19554A3EA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21B8C96B-1AFA-4EB6-BEAF-91351E2DDE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64" name="Group 162">
                  <a:extLst>
                    <a:ext uri="{FF2B5EF4-FFF2-40B4-BE49-F238E27FC236}">
                      <a16:creationId xmlns:a16="http://schemas.microsoft.com/office/drawing/2014/main" id="{D9C68C05-2EBE-49F4-B0DA-6DD0EDF973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67" name="Freeform 163">
                    <a:extLst>
                      <a:ext uri="{FF2B5EF4-FFF2-40B4-BE49-F238E27FC236}">
                        <a16:creationId xmlns:a16="http://schemas.microsoft.com/office/drawing/2014/main" id="{1A646C4C-077E-4993-8A75-63D26643F1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8" name="Freeform 164">
                    <a:extLst>
                      <a:ext uri="{FF2B5EF4-FFF2-40B4-BE49-F238E27FC236}">
                        <a16:creationId xmlns:a16="http://schemas.microsoft.com/office/drawing/2014/main" id="{C940FA07-D7F9-492C-B71A-084C52161E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C93E2BE5-5AA6-4C8C-B524-AA3F9C455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4736CB0C-76CF-45B6-A9F2-9A99DB72A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3" name="Line 167">
                <a:extLst>
                  <a:ext uri="{FF2B5EF4-FFF2-40B4-BE49-F238E27FC236}">
                    <a16:creationId xmlns:a16="http://schemas.microsoft.com/office/drawing/2014/main" id="{BB4CA38D-AC13-431E-80F2-FCD09443B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60" name="AutoShape 168">
              <a:extLst>
                <a:ext uri="{FF2B5EF4-FFF2-40B4-BE49-F238E27FC236}">
                  <a16:creationId xmlns:a16="http://schemas.microsoft.com/office/drawing/2014/main" id="{A75AF7E0-14CB-4B7F-B7DD-2484030E9B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161" name="Line 169">
              <a:extLst>
                <a:ext uri="{FF2B5EF4-FFF2-40B4-BE49-F238E27FC236}">
                  <a16:creationId xmlns:a16="http://schemas.microsoft.com/office/drawing/2014/main" id="{9B24B482-7EB4-4AE7-8139-8818B59A3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9" name="Group 159">
            <a:extLst>
              <a:ext uri="{FF2B5EF4-FFF2-40B4-BE49-F238E27FC236}">
                <a16:creationId xmlns:a16="http://schemas.microsoft.com/office/drawing/2014/main" id="{71EB61BA-8846-4BAE-B3F0-83FCE1988E44}"/>
              </a:ext>
            </a:extLst>
          </p:cNvPr>
          <p:cNvGrpSpPr>
            <a:grpSpLocks/>
          </p:cNvGrpSpPr>
          <p:nvPr/>
        </p:nvGrpSpPr>
        <p:grpSpPr bwMode="auto">
          <a:xfrm rot="154178" flipV="1">
            <a:off x="3886148" y="1948276"/>
            <a:ext cx="222250" cy="490537"/>
            <a:chOff x="2940" y="264"/>
            <a:chExt cx="300" cy="1452"/>
          </a:xfrm>
        </p:grpSpPr>
        <p:grpSp>
          <p:nvGrpSpPr>
            <p:cNvPr id="170" name="Group 160">
              <a:extLst>
                <a:ext uri="{FF2B5EF4-FFF2-40B4-BE49-F238E27FC236}">
                  <a16:creationId xmlns:a16="http://schemas.microsoft.com/office/drawing/2014/main" id="{0ED29D8D-280A-438A-AB85-580D4DB06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73" name="Group 161">
                <a:extLst>
                  <a:ext uri="{FF2B5EF4-FFF2-40B4-BE49-F238E27FC236}">
                    <a16:creationId xmlns:a16="http://schemas.microsoft.com/office/drawing/2014/main" id="{17596696-F249-4ABF-84FD-CAE14ACA4B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75" name="Group 162">
                  <a:extLst>
                    <a:ext uri="{FF2B5EF4-FFF2-40B4-BE49-F238E27FC236}">
                      <a16:creationId xmlns:a16="http://schemas.microsoft.com/office/drawing/2014/main" id="{0A711E70-AEF1-47FE-9257-250C1E1BCD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78" name="Freeform 163">
                    <a:extLst>
                      <a:ext uri="{FF2B5EF4-FFF2-40B4-BE49-F238E27FC236}">
                        <a16:creationId xmlns:a16="http://schemas.microsoft.com/office/drawing/2014/main" id="{3C519A5B-55D6-4129-ABDB-B15DF79DB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9" name="Freeform 164">
                    <a:extLst>
                      <a:ext uri="{FF2B5EF4-FFF2-40B4-BE49-F238E27FC236}">
                        <a16:creationId xmlns:a16="http://schemas.microsoft.com/office/drawing/2014/main" id="{9A79B7BC-03E0-4630-8F46-5B31809BC6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6" name="Freeform 165">
                  <a:extLst>
                    <a:ext uri="{FF2B5EF4-FFF2-40B4-BE49-F238E27FC236}">
                      <a16:creationId xmlns:a16="http://schemas.microsoft.com/office/drawing/2014/main" id="{E7B47B2B-3ECA-40DE-AF88-DC67ECAA2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" name="Freeform 166">
                  <a:extLst>
                    <a:ext uri="{FF2B5EF4-FFF2-40B4-BE49-F238E27FC236}">
                      <a16:creationId xmlns:a16="http://schemas.microsoft.com/office/drawing/2014/main" id="{5CF244A3-BEE5-42F8-871C-A7529E549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4" name="Line 167">
                <a:extLst>
                  <a:ext uri="{FF2B5EF4-FFF2-40B4-BE49-F238E27FC236}">
                    <a16:creationId xmlns:a16="http://schemas.microsoft.com/office/drawing/2014/main" id="{ACEA2EBE-3F87-4F10-B6C8-4ACA0170A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1" name="AutoShape 168">
              <a:extLst>
                <a:ext uri="{FF2B5EF4-FFF2-40B4-BE49-F238E27FC236}">
                  <a16:creationId xmlns:a16="http://schemas.microsoft.com/office/drawing/2014/main" id="{79DAC7E0-594F-441E-BF28-B0CD998B54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172" name="Line 169">
              <a:extLst>
                <a:ext uri="{FF2B5EF4-FFF2-40B4-BE49-F238E27FC236}">
                  <a16:creationId xmlns:a16="http://schemas.microsoft.com/office/drawing/2014/main" id="{B9EAC81E-68FB-4617-B65E-B00273BF8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0" name="Group 159">
            <a:extLst>
              <a:ext uri="{FF2B5EF4-FFF2-40B4-BE49-F238E27FC236}">
                <a16:creationId xmlns:a16="http://schemas.microsoft.com/office/drawing/2014/main" id="{59BC3C3C-99D9-4B01-A079-5B814F2DBDB2}"/>
              </a:ext>
            </a:extLst>
          </p:cNvPr>
          <p:cNvGrpSpPr>
            <a:grpSpLocks/>
          </p:cNvGrpSpPr>
          <p:nvPr/>
        </p:nvGrpSpPr>
        <p:grpSpPr bwMode="auto">
          <a:xfrm rot="10584208">
            <a:off x="3809246" y="2838160"/>
            <a:ext cx="222250" cy="490537"/>
            <a:chOff x="2940" y="264"/>
            <a:chExt cx="300" cy="1452"/>
          </a:xfrm>
        </p:grpSpPr>
        <p:grpSp>
          <p:nvGrpSpPr>
            <p:cNvPr id="181" name="Group 160">
              <a:extLst>
                <a:ext uri="{FF2B5EF4-FFF2-40B4-BE49-F238E27FC236}">
                  <a16:creationId xmlns:a16="http://schemas.microsoft.com/office/drawing/2014/main" id="{2F4DAF54-FBD6-49F9-854B-6C2989A8F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84" name="Group 161">
                <a:extLst>
                  <a:ext uri="{FF2B5EF4-FFF2-40B4-BE49-F238E27FC236}">
                    <a16:creationId xmlns:a16="http://schemas.microsoft.com/office/drawing/2014/main" id="{A11E6BD0-BC92-443D-9E99-B9C384A0D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86" name="Group 162">
                  <a:extLst>
                    <a:ext uri="{FF2B5EF4-FFF2-40B4-BE49-F238E27FC236}">
                      <a16:creationId xmlns:a16="http://schemas.microsoft.com/office/drawing/2014/main" id="{0E2C5777-DA38-4BD3-A832-CFF62EE16E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89" name="Freeform 163">
                    <a:extLst>
                      <a:ext uri="{FF2B5EF4-FFF2-40B4-BE49-F238E27FC236}">
                        <a16:creationId xmlns:a16="http://schemas.microsoft.com/office/drawing/2014/main" id="{BCFFA6CA-9ADF-431D-AB1A-82A25D92BB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" name="Freeform 164">
                    <a:extLst>
                      <a:ext uri="{FF2B5EF4-FFF2-40B4-BE49-F238E27FC236}">
                        <a16:creationId xmlns:a16="http://schemas.microsoft.com/office/drawing/2014/main" id="{1C946E04-BDCA-4E58-92F1-F1213EB6D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7" name="Freeform 165">
                  <a:extLst>
                    <a:ext uri="{FF2B5EF4-FFF2-40B4-BE49-F238E27FC236}">
                      <a16:creationId xmlns:a16="http://schemas.microsoft.com/office/drawing/2014/main" id="{E2F88417-0092-4EF0-A337-C596CCBB2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" name="Freeform 166">
                  <a:extLst>
                    <a:ext uri="{FF2B5EF4-FFF2-40B4-BE49-F238E27FC236}">
                      <a16:creationId xmlns:a16="http://schemas.microsoft.com/office/drawing/2014/main" id="{8ED7B67F-3C37-492E-B506-903274A84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5" name="Line 167">
                <a:extLst>
                  <a:ext uri="{FF2B5EF4-FFF2-40B4-BE49-F238E27FC236}">
                    <a16:creationId xmlns:a16="http://schemas.microsoft.com/office/drawing/2014/main" id="{38CE5547-5FDD-478F-91CE-C84D20B2F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2" name="AutoShape 168">
              <a:extLst>
                <a:ext uri="{FF2B5EF4-FFF2-40B4-BE49-F238E27FC236}">
                  <a16:creationId xmlns:a16="http://schemas.microsoft.com/office/drawing/2014/main" id="{F92E1B43-3F5E-4244-ADC9-BA7DDAD9CA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183" name="Line 169">
              <a:extLst>
                <a:ext uri="{FF2B5EF4-FFF2-40B4-BE49-F238E27FC236}">
                  <a16:creationId xmlns:a16="http://schemas.microsoft.com/office/drawing/2014/main" id="{8A136324-7443-4646-90FB-A05627ED7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1" name="Group 448">
            <a:extLst>
              <a:ext uri="{FF2B5EF4-FFF2-40B4-BE49-F238E27FC236}">
                <a16:creationId xmlns:a16="http://schemas.microsoft.com/office/drawing/2014/main" id="{F1C09C63-91DE-4889-8B3B-E713BA1121E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289402" y="3988935"/>
            <a:ext cx="709613" cy="608012"/>
            <a:chOff x="4545" y="394"/>
            <a:chExt cx="392" cy="361"/>
          </a:xfrm>
        </p:grpSpPr>
        <p:sp>
          <p:nvSpPr>
            <p:cNvPr id="192" name="AutoShape 449">
              <a:extLst>
                <a:ext uri="{FF2B5EF4-FFF2-40B4-BE49-F238E27FC236}">
                  <a16:creationId xmlns:a16="http://schemas.microsoft.com/office/drawing/2014/main" id="{12FB22D4-8C32-467D-838D-874B47F60D6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3" name="Freeform 450">
              <a:extLst>
                <a:ext uri="{FF2B5EF4-FFF2-40B4-BE49-F238E27FC236}">
                  <a16:creationId xmlns:a16="http://schemas.microsoft.com/office/drawing/2014/main" id="{0119866C-5B5E-4620-80AA-D91CA4DF8A6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" name="Freeform 451">
              <a:extLst>
                <a:ext uri="{FF2B5EF4-FFF2-40B4-BE49-F238E27FC236}">
                  <a16:creationId xmlns:a16="http://schemas.microsoft.com/office/drawing/2014/main" id="{C9D33022-6354-48BC-8FEE-F9EA882278A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Freeform 452">
              <a:extLst>
                <a:ext uri="{FF2B5EF4-FFF2-40B4-BE49-F238E27FC236}">
                  <a16:creationId xmlns:a16="http://schemas.microsoft.com/office/drawing/2014/main" id="{B66C9805-D4F8-41E2-9284-FC7D46017B3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Freeform 453">
              <a:extLst>
                <a:ext uri="{FF2B5EF4-FFF2-40B4-BE49-F238E27FC236}">
                  <a16:creationId xmlns:a16="http://schemas.microsoft.com/office/drawing/2014/main" id="{50AC2CB4-F06A-410A-9FF2-F21BD97CD05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7" name="Freeform 454">
              <a:extLst>
                <a:ext uri="{FF2B5EF4-FFF2-40B4-BE49-F238E27FC236}">
                  <a16:creationId xmlns:a16="http://schemas.microsoft.com/office/drawing/2014/main" id="{C8929751-2056-429E-A527-6916E4F051E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8" name="Line 455">
              <a:extLst>
                <a:ext uri="{FF2B5EF4-FFF2-40B4-BE49-F238E27FC236}">
                  <a16:creationId xmlns:a16="http://schemas.microsoft.com/office/drawing/2014/main" id="{8A445E01-342B-4392-880E-620A7A7472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33" grpId="0"/>
      <p:bldP spid="137" grpId="0"/>
      <p:bldP spid="141" grpId="0"/>
      <p:bldP spid="14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4" name="Line 19"/>
          <p:cNvSpPr>
            <a:spLocks noChangeShapeType="1"/>
          </p:cNvSpPr>
          <p:nvPr/>
        </p:nvSpPr>
        <p:spPr bwMode="auto">
          <a:xfrm flipV="1">
            <a:off x="4044950" y="5003800"/>
            <a:ext cx="140811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75" name="Text Box 235"/>
          <p:cNvSpPr txBox="1">
            <a:spLocks noChangeArrowheads="1"/>
          </p:cNvSpPr>
          <p:nvPr/>
        </p:nvSpPr>
        <p:spPr bwMode="auto">
          <a:xfrm>
            <a:off x="7986713" y="6556375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F-27.17.02</a:t>
            </a:r>
            <a:endParaRPr lang="de-DE" altLang="de-DE" dirty="0"/>
          </a:p>
        </p:txBody>
      </p:sp>
      <p:sp>
        <p:nvSpPr>
          <p:cNvPr id="52277" name="Rechteck 1"/>
          <p:cNvSpPr>
            <a:spLocks noChangeArrowheads="1"/>
          </p:cNvSpPr>
          <p:nvPr/>
        </p:nvSpPr>
        <p:spPr bwMode="auto">
          <a:xfrm>
            <a:off x="977901" y="93635"/>
            <a:ext cx="8096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eaLnBrk="0" hangingPunct="0">
              <a:spcBef>
                <a:spcPts val="600"/>
              </a:spcBef>
              <a:tabLst>
                <a:tab pos="449263" algn="l"/>
              </a:tabLst>
            </a:pPr>
            <a:r>
              <a:rPr lang="en-US" sz="2000" b="1" dirty="0"/>
              <a:t>F-27.17 Pull-Pull-Pull Humpty Bump half roll integrated, half 	        roll, half roll integrated, half roll, half roll integrated</a:t>
            </a:r>
            <a:endParaRPr lang="de-DE" alt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00">
            <a:extLst>
              <a:ext uri="{FF2B5EF4-FFF2-40B4-BE49-F238E27FC236}">
                <a16:creationId xmlns:a16="http://schemas.microsoft.com/office/drawing/2014/main" id="{8138702E-AEFF-4550-9C70-159B08661837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2373198" y="1096980"/>
            <a:ext cx="889974" cy="26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" name="Line 101">
            <a:extLst>
              <a:ext uri="{FF2B5EF4-FFF2-40B4-BE49-F238E27FC236}">
                <a16:creationId xmlns:a16="http://schemas.microsoft.com/office/drawing/2014/main" id="{DAB258C5-B057-4A84-B059-39E9C80387C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953279" y="1899383"/>
            <a:ext cx="6495" cy="163079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Line 105">
            <a:extLst>
              <a:ext uri="{FF2B5EF4-FFF2-40B4-BE49-F238E27FC236}">
                <a16:creationId xmlns:a16="http://schemas.microsoft.com/office/drawing/2014/main" id="{F431B904-B088-482D-9D1C-AF542D5D1BB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331459" y="1850171"/>
            <a:ext cx="33380" cy="1699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" name="AutoShape 171">
            <a:extLst>
              <a:ext uri="{FF2B5EF4-FFF2-40B4-BE49-F238E27FC236}">
                <a16:creationId xmlns:a16="http://schemas.microsoft.com/office/drawing/2014/main" id="{78AF6300-0398-49E9-8C52-A15EB630C9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790825" y="10271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42" name="Group 124">
            <a:extLst>
              <a:ext uri="{FF2B5EF4-FFF2-40B4-BE49-F238E27FC236}">
                <a16:creationId xmlns:a16="http://schemas.microsoft.com/office/drawing/2014/main" id="{43D17ACC-E05A-4AE0-8989-09508079AB3B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2337594" y="919956"/>
            <a:ext cx="222250" cy="490538"/>
            <a:chOff x="2940" y="264"/>
            <a:chExt cx="300" cy="1452"/>
          </a:xfrm>
        </p:grpSpPr>
        <p:grpSp>
          <p:nvGrpSpPr>
            <p:cNvPr id="43" name="Group 125">
              <a:extLst>
                <a:ext uri="{FF2B5EF4-FFF2-40B4-BE49-F238E27FC236}">
                  <a16:creationId xmlns:a16="http://schemas.microsoft.com/office/drawing/2014/main" id="{A88856EE-7656-438A-857F-4C956ACE3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46" name="Group 126">
                <a:extLst>
                  <a:ext uri="{FF2B5EF4-FFF2-40B4-BE49-F238E27FC236}">
                    <a16:creationId xmlns:a16="http://schemas.microsoft.com/office/drawing/2014/main" id="{E55DD7F2-E058-4F2F-831B-ABA91E1B9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48" name="Group 127">
                  <a:extLst>
                    <a:ext uri="{FF2B5EF4-FFF2-40B4-BE49-F238E27FC236}">
                      <a16:creationId xmlns:a16="http://schemas.microsoft.com/office/drawing/2014/main" id="{542E88F1-107D-4F66-AB9A-C76F0FD80F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51" name="Freeform 128">
                    <a:extLst>
                      <a:ext uri="{FF2B5EF4-FFF2-40B4-BE49-F238E27FC236}">
                        <a16:creationId xmlns:a16="http://schemas.microsoft.com/office/drawing/2014/main" id="{BD0EF42B-5226-42C9-B9B7-FC4B4ADE4B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2" name="Freeform 129">
                    <a:extLst>
                      <a:ext uri="{FF2B5EF4-FFF2-40B4-BE49-F238E27FC236}">
                        <a16:creationId xmlns:a16="http://schemas.microsoft.com/office/drawing/2014/main" id="{00A1CFE0-BEA7-481C-9B08-4F78FBFE3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9" name="Freeform 130">
                  <a:extLst>
                    <a:ext uri="{FF2B5EF4-FFF2-40B4-BE49-F238E27FC236}">
                      <a16:creationId xmlns:a16="http://schemas.microsoft.com/office/drawing/2014/main" id="{D1D9E60F-CA25-4265-B842-BCD9B07B5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" name="Freeform 131">
                  <a:extLst>
                    <a:ext uri="{FF2B5EF4-FFF2-40B4-BE49-F238E27FC236}">
                      <a16:creationId xmlns:a16="http://schemas.microsoft.com/office/drawing/2014/main" id="{CEC01EFF-4CD3-4142-A389-A01A58D56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7" name="Line 132">
                <a:extLst>
                  <a:ext uri="{FF2B5EF4-FFF2-40B4-BE49-F238E27FC236}">
                    <a16:creationId xmlns:a16="http://schemas.microsoft.com/office/drawing/2014/main" id="{9F69EC4A-220D-42DC-B034-A3A0F6733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4" name="AutoShape 133">
              <a:extLst>
                <a:ext uri="{FF2B5EF4-FFF2-40B4-BE49-F238E27FC236}">
                  <a16:creationId xmlns:a16="http://schemas.microsoft.com/office/drawing/2014/main" id="{D0B8A353-6A81-4F10-9107-F413722B88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45" name="Line 134">
              <a:extLst>
                <a:ext uri="{FF2B5EF4-FFF2-40B4-BE49-F238E27FC236}">
                  <a16:creationId xmlns:a16="http://schemas.microsoft.com/office/drawing/2014/main" id="{F0A845F2-4986-49CF-A5CC-E441DF656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6" name="Line 139">
            <a:extLst>
              <a:ext uri="{FF2B5EF4-FFF2-40B4-BE49-F238E27FC236}">
                <a16:creationId xmlns:a16="http://schemas.microsoft.com/office/drawing/2014/main" id="{01C1AE8D-915E-4786-9C3C-E061C4DFED25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5262166" y="3564256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" name="Line 139">
            <a:extLst>
              <a:ext uri="{FF2B5EF4-FFF2-40B4-BE49-F238E27FC236}">
                <a16:creationId xmlns:a16="http://schemas.microsoft.com/office/drawing/2014/main" id="{C4A6615D-1CD4-4E66-92CB-B8FC6F445F4F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3867057" y="3534547"/>
            <a:ext cx="163287" cy="92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" name="Text Box 121">
            <a:extLst>
              <a:ext uri="{FF2B5EF4-FFF2-40B4-BE49-F238E27FC236}">
                <a16:creationId xmlns:a16="http://schemas.microsoft.com/office/drawing/2014/main" id="{3BDEAA9F-3EFA-41EA-A11D-7B916C10343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30501" y="4382300"/>
            <a:ext cx="1847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sp>
        <p:nvSpPr>
          <p:cNvPr id="2" name="Bogen 1">
            <a:extLst>
              <a:ext uri="{FF2B5EF4-FFF2-40B4-BE49-F238E27FC236}">
                <a16:creationId xmlns:a16="http://schemas.microsoft.com/office/drawing/2014/main" id="{64975454-3ACD-4665-8AAF-0B32CA982315}"/>
              </a:ext>
            </a:extLst>
          </p:cNvPr>
          <p:cNvSpPr/>
          <p:nvPr/>
        </p:nvSpPr>
        <p:spPr bwMode="auto">
          <a:xfrm rot="5400000">
            <a:off x="3905938" y="2824484"/>
            <a:ext cx="1476542" cy="1383287"/>
          </a:xfrm>
          <a:prstGeom prst="arc">
            <a:avLst>
              <a:gd name="adj1" fmla="val 16200000"/>
              <a:gd name="adj2" fmla="val 53723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Bogen 115">
            <a:extLst>
              <a:ext uri="{FF2B5EF4-FFF2-40B4-BE49-F238E27FC236}">
                <a16:creationId xmlns:a16="http://schemas.microsoft.com/office/drawing/2014/main" id="{1B247425-3696-4026-BBDB-F132D885A1BA}"/>
              </a:ext>
            </a:extLst>
          </p:cNvPr>
          <p:cNvSpPr/>
          <p:nvPr/>
        </p:nvSpPr>
        <p:spPr bwMode="auto">
          <a:xfrm rot="16200000">
            <a:off x="3931328" y="1158527"/>
            <a:ext cx="1476542" cy="1383287"/>
          </a:xfrm>
          <a:prstGeom prst="arc">
            <a:avLst>
              <a:gd name="adj1" fmla="val 21556676"/>
              <a:gd name="adj2" fmla="val 53723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Bogen 116">
            <a:extLst>
              <a:ext uri="{FF2B5EF4-FFF2-40B4-BE49-F238E27FC236}">
                <a16:creationId xmlns:a16="http://schemas.microsoft.com/office/drawing/2014/main" id="{1F210387-911D-48F7-86D4-D4103803BB20}"/>
              </a:ext>
            </a:extLst>
          </p:cNvPr>
          <p:cNvSpPr/>
          <p:nvPr/>
        </p:nvSpPr>
        <p:spPr bwMode="auto">
          <a:xfrm rot="5400000" flipH="1">
            <a:off x="3917652" y="1247427"/>
            <a:ext cx="1476542" cy="1383287"/>
          </a:xfrm>
          <a:prstGeom prst="arc">
            <a:avLst>
              <a:gd name="adj1" fmla="val 21556676"/>
              <a:gd name="adj2" fmla="val 53723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A70B9949-3602-4AD7-91A5-535CDC629035}"/>
              </a:ext>
            </a:extLst>
          </p:cNvPr>
          <p:cNvCxnSpPr>
            <a:stCxn id="41" idx="3"/>
            <a:endCxn id="116" idx="0"/>
          </p:cNvCxnSpPr>
          <p:nvPr/>
        </p:nvCxnSpPr>
        <p:spPr bwMode="auto">
          <a:xfrm flipV="1">
            <a:off x="3257550" y="1111966"/>
            <a:ext cx="1402746" cy="5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r Verbinder 119">
            <a:extLst>
              <a:ext uri="{FF2B5EF4-FFF2-40B4-BE49-F238E27FC236}">
                <a16:creationId xmlns:a16="http://schemas.microsoft.com/office/drawing/2014/main" id="{DEB382BA-4A0D-4B2F-A6B6-EE5D5097684B}"/>
              </a:ext>
            </a:extLst>
          </p:cNvPr>
          <p:cNvCxnSpPr/>
          <p:nvPr/>
        </p:nvCxnSpPr>
        <p:spPr bwMode="auto">
          <a:xfrm flipV="1">
            <a:off x="4655923" y="1194078"/>
            <a:ext cx="1414470" cy="5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AutoShape 170">
            <a:extLst>
              <a:ext uri="{FF2B5EF4-FFF2-40B4-BE49-F238E27FC236}">
                <a16:creationId xmlns:a16="http://schemas.microsoft.com/office/drawing/2014/main" id="{0A686F78-29DD-4088-9DD4-2F8834211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11096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29" name="Group 159">
            <a:extLst>
              <a:ext uri="{FF2B5EF4-FFF2-40B4-BE49-F238E27FC236}">
                <a16:creationId xmlns:a16="http://schemas.microsoft.com/office/drawing/2014/main" id="{7749A214-7910-48E9-9E24-EA1C3D181930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625512" y="933387"/>
            <a:ext cx="222250" cy="490537"/>
            <a:chOff x="2940" y="264"/>
            <a:chExt cx="300" cy="1452"/>
          </a:xfrm>
        </p:grpSpPr>
        <p:grpSp>
          <p:nvGrpSpPr>
            <p:cNvPr id="30" name="Group 160">
              <a:extLst>
                <a:ext uri="{FF2B5EF4-FFF2-40B4-BE49-F238E27FC236}">
                  <a16:creationId xmlns:a16="http://schemas.microsoft.com/office/drawing/2014/main" id="{F2937788-8611-487B-9B6C-3E207AD0A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3" name="Group 161">
                <a:extLst>
                  <a:ext uri="{FF2B5EF4-FFF2-40B4-BE49-F238E27FC236}">
                    <a16:creationId xmlns:a16="http://schemas.microsoft.com/office/drawing/2014/main" id="{2008E419-2E20-4C74-AD89-927AE0F000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5" name="Group 162">
                  <a:extLst>
                    <a:ext uri="{FF2B5EF4-FFF2-40B4-BE49-F238E27FC236}">
                      <a16:creationId xmlns:a16="http://schemas.microsoft.com/office/drawing/2014/main" id="{E7A85F59-D6D6-413A-BE39-F1E7F754CE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8" name="Freeform 163">
                    <a:extLst>
                      <a:ext uri="{FF2B5EF4-FFF2-40B4-BE49-F238E27FC236}">
                        <a16:creationId xmlns:a16="http://schemas.microsoft.com/office/drawing/2014/main" id="{E9C03CCE-9BC5-4E8B-BA62-A87119AB1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" name="Freeform 164">
                    <a:extLst>
                      <a:ext uri="{FF2B5EF4-FFF2-40B4-BE49-F238E27FC236}">
                        <a16:creationId xmlns:a16="http://schemas.microsoft.com/office/drawing/2014/main" id="{20407401-66E5-49D2-82F6-D71CC4FA5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" name="Freeform 165">
                  <a:extLst>
                    <a:ext uri="{FF2B5EF4-FFF2-40B4-BE49-F238E27FC236}">
                      <a16:creationId xmlns:a16="http://schemas.microsoft.com/office/drawing/2014/main" id="{A60458A6-F3F1-477A-9710-F279453D2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" name="Freeform 166">
                  <a:extLst>
                    <a:ext uri="{FF2B5EF4-FFF2-40B4-BE49-F238E27FC236}">
                      <a16:creationId xmlns:a16="http://schemas.microsoft.com/office/drawing/2014/main" id="{77BF0B21-5AC2-41BB-84AB-3A5647DC4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" name="Line 167">
                <a:extLst>
                  <a:ext uri="{FF2B5EF4-FFF2-40B4-BE49-F238E27FC236}">
                    <a16:creationId xmlns:a16="http://schemas.microsoft.com/office/drawing/2014/main" id="{A61D552F-BA86-4E9B-951E-ED79BFFEB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" name="AutoShape 168">
              <a:extLst>
                <a:ext uri="{FF2B5EF4-FFF2-40B4-BE49-F238E27FC236}">
                  <a16:creationId xmlns:a16="http://schemas.microsoft.com/office/drawing/2014/main" id="{3A1E8627-D152-4B10-B749-7408E964583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32" name="Line 169">
              <a:extLst>
                <a:ext uri="{FF2B5EF4-FFF2-40B4-BE49-F238E27FC236}">
                  <a16:creationId xmlns:a16="http://schemas.microsoft.com/office/drawing/2014/main" id="{EC83A2B8-0654-4576-90C5-AC93B5554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32BCCA0D-BEFC-4543-85EA-81A3DFE92D1E}"/>
              </a:ext>
            </a:extLst>
          </p:cNvPr>
          <p:cNvCxnSpPr/>
          <p:nvPr/>
        </p:nvCxnSpPr>
        <p:spPr bwMode="auto">
          <a:xfrm flipV="1">
            <a:off x="3257550" y="1111966"/>
            <a:ext cx="1414470" cy="5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Line 139">
            <a:extLst>
              <a:ext uri="{FF2B5EF4-FFF2-40B4-BE49-F238E27FC236}">
                <a16:creationId xmlns:a16="http://schemas.microsoft.com/office/drawing/2014/main" id="{90E04DF4-2AFB-49CA-9DF4-B7CB84B40A1F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5273890" y="1853025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" name="Line 139">
            <a:extLst>
              <a:ext uri="{FF2B5EF4-FFF2-40B4-BE49-F238E27FC236}">
                <a16:creationId xmlns:a16="http://schemas.microsoft.com/office/drawing/2014/main" id="{8CE3AB91-B702-4A28-9AE5-EB67D11E72F8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3878781" y="1823316"/>
            <a:ext cx="163287" cy="92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" name="Line 139">
            <a:extLst>
              <a:ext uri="{FF2B5EF4-FFF2-40B4-BE49-F238E27FC236}">
                <a16:creationId xmlns:a16="http://schemas.microsoft.com/office/drawing/2014/main" id="{08CF2812-8B90-40AE-AC2A-E1A8FB727C6D}"/>
              </a:ext>
            </a:extLst>
          </p:cNvPr>
          <p:cNvSpPr>
            <a:spLocks noChangeShapeType="1"/>
          </p:cNvSpPr>
          <p:nvPr/>
        </p:nvSpPr>
        <p:spPr bwMode="auto">
          <a:xfrm rot="16395006" flipV="1">
            <a:off x="4584798" y="1092538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" name="Line 139">
            <a:extLst>
              <a:ext uri="{FF2B5EF4-FFF2-40B4-BE49-F238E27FC236}">
                <a16:creationId xmlns:a16="http://schemas.microsoft.com/office/drawing/2014/main" id="{7CA66A7D-68A8-4E0C-9893-E2560EEEABEB}"/>
              </a:ext>
            </a:extLst>
          </p:cNvPr>
          <p:cNvSpPr>
            <a:spLocks noChangeShapeType="1"/>
          </p:cNvSpPr>
          <p:nvPr/>
        </p:nvSpPr>
        <p:spPr bwMode="auto">
          <a:xfrm rot="16395006" flipV="1">
            <a:off x="4584910" y="1209972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27" name="Group 615">
            <a:extLst>
              <a:ext uri="{FF2B5EF4-FFF2-40B4-BE49-F238E27FC236}">
                <a16:creationId xmlns:a16="http://schemas.microsoft.com/office/drawing/2014/main" id="{41E1109A-CC76-477C-80EE-87C4D7AA949A}"/>
              </a:ext>
            </a:extLst>
          </p:cNvPr>
          <p:cNvGrpSpPr>
            <a:grpSpLocks/>
          </p:cNvGrpSpPr>
          <p:nvPr/>
        </p:nvGrpSpPr>
        <p:grpSpPr bwMode="auto">
          <a:xfrm rot="5787260">
            <a:off x="4724187" y="1075061"/>
            <a:ext cx="704850" cy="236538"/>
            <a:chOff x="4875" y="7237"/>
            <a:chExt cx="4230" cy="1883"/>
          </a:xfrm>
        </p:grpSpPr>
        <p:sp>
          <p:nvSpPr>
            <p:cNvPr id="128" name="Arc 616">
              <a:extLst>
                <a:ext uri="{FF2B5EF4-FFF2-40B4-BE49-F238E27FC236}">
                  <a16:creationId xmlns:a16="http://schemas.microsoft.com/office/drawing/2014/main" id="{068BE510-6DFF-4BBD-8465-A4E808767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AutoShape 617">
              <a:extLst>
                <a:ext uri="{FF2B5EF4-FFF2-40B4-BE49-F238E27FC236}">
                  <a16:creationId xmlns:a16="http://schemas.microsoft.com/office/drawing/2014/main" id="{206DD3BA-9B17-499F-AFAD-E89627961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130" name="Group 615">
            <a:extLst>
              <a:ext uri="{FF2B5EF4-FFF2-40B4-BE49-F238E27FC236}">
                <a16:creationId xmlns:a16="http://schemas.microsoft.com/office/drawing/2014/main" id="{A0C874C1-531B-460D-8680-5D191EE2319B}"/>
              </a:ext>
            </a:extLst>
          </p:cNvPr>
          <p:cNvGrpSpPr>
            <a:grpSpLocks/>
          </p:cNvGrpSpPr>
          <p:nvPr/>
        </p:nvGrpSpPr>
        <p:grpSpPr bwMode="auto">
          <a:xfrm rot="13478271">
            <a:off x="4476026" y="4165450"/>
            <a:ext cx="704850" cy="236538"/>
            <a:chOff x="4875" y="7237"/>
            <a:chExt cx="4230" cy="1883"/>
          </a:xfrm>
        </p:grpSpPr>
        <p:sp>
          <p:nvSpPr>
            <p:cNvPr id="131" name="Arc 616">
              <a:extLst>
                <a:ext uri="{FF2B5EF4-FFF2-40B4-BE49-F238E27FC236}">
                  <a16:creationId xmlns:a16="http://schemas.microsoft.com/office/drawing/2014/main" id="{018A41B5-5EF7-4A8D-B4B2-25B7FA0A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AutoShape 617">
              <a:extLst>
                <a:ext uri="{FF2B5EF4-FFF2-40B4-BE49-F238E27FC236}">
                  <a16:creationId xmlns:a16="http://schemas.microsoft.com/office/drawing/2014/main" id="{C2CC04C8-EA4E-4FC9-8DE9-BB666500DC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33" name="Text Box 121">
            <a:extLst>
              <a:ext uri="{FF2B5EF4-FFF2-40B4-BE49-F238E27FC236}">
                <a16:creationId xmlns:a16="http://schemas.microsoft.com/office/drawing/2014/main" id="{7F42D8D8-11DE-4F93-9356-DC434D195F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21554" y="1339936"/>
            <a:ext cx="1847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34" name="Group 615">
            <a:extLst>
              <a:ext uri="{FF2B5EF4-FFF2-40B4-BE49-F238E27FC236}">
                <a16:creationId xmlns:a16="http://schemas.microsoft.com/office/drawing/2014/main" id="{4C45D3D6-2EBE-44D4-B876-8B857362637B}"/>
              </a:ext>
            </a:extLst>
          </p:cNvPr>
          <p:cNvGrpSpPr>
            <a:grpSpLocks/>
          </p:cNvGrpSpPr>
          <p:nvPr/>
        </p:nvGrpSpPr>
        <p:grpSpPr bwMode="auto">
          <a:xfrm rot="374096">
            <a:off x="3700137" y="1355574"/>
            <a:ext cx="704850" cy="236538"/>
            <a:chOff x="4875" y="7237"/>
            <a:chExt cx="4230" cy="1883"/>
          </a:xfrm>
        </p:grpSpPr>
        <p:sp>
          <p:nvSpPr>
            <p:cNvPr id="135" name="Arc 616">
              <a:extLst>
                <a:ext uri="{FF2B5EF4-FFF2-40B4-BE49-F238E27FC236}">
                  <a16:creationId xmlns:a16="http://schemas.microsoft.com/office/drawing/2014/main" id="{743F7D2E-4D99-42B8-8DC8-DCECF9CE3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AutoShape 617">
              <a:extLst>
                <a:ext uri="{FF2B5EF4-FFF2-40B4-BE49-F238E27FC236}">
                  <a16:creationId xmlns:a16="http://schemas.microsoft.com/office/drawing/2014/main" id="{75DCC2A6-8B59-46EE-9AAA-703AE6B3EE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37" name="Text Box 121">
            <a:extLst>
              <a:ext uri="{FF2B5EF4-FFF2-40B4-BE49-F238E27FC236}">
                <a16:creationId xmlns:a16="http://schemas.microsoft.com/office/drawing/2014/main" id="{B1D3F67F-C431-4D2D-9515-F366F084734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52678" y="1252781"/>
            <a:ext cx="1847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inegrated</a:t>
            </a:r>
            <a:endParaRPr lang="de-DE" altLang="de-DE" sz="1600" b="1" dirty="0"/>
          </a:p>
        </p:txBody>
      </p:sp>
      <p:grpSp>
        <p:nvGrpSpPr>
          <p:cNvPr id="138" name="Group 615">
            <a:extLst>
              <a:ext uri="{FF2B5EF4-FFF2-40B4-BE49-F238E27FC236}">
                <a16:creationId xmlns:a16="http://schemas.microsoft.com/office/drawing/2014/main" id="{84263BBE-73A5-402D-8263-C59A5F3DF2F4}"/>
              </a:ext>
            </a:extLst>
          </p:cNvPr>
          <p:cNvGrpSpPr>
            <a:grpSpLocks/>
          </p:cNvGrpSpPr>
          <p:nvPr/>
        </p:nvGrpSpPr>
        <p:grpSpPr bwMode="auto">
          <a:xfrm rot="12596866" flipH="1">
            <a:off x="4930030" y="2376679"/>
            <a:ext cx="704850" cy="236538"/>
            <a:chOff x="4875" y="7237"/>
            <a:chExt cx="4230" cy="1883"/>
          </a:xfrm>
        </p:grpSpPr>
        <p:sp>
          <p:nvSpPr>
            <p:cNvPr id="139" name="Arc 616">
              <a:extLst>
                <a:ext uri="{FF2B5EF4-FFF2-40B4-BE49-F238E27FC236}">
                  <a16:creationId xmlns:a16="http://schemas.microsoft.com/office/drawing/2014/main" id="{9B7E0084-32AC-42B9-890E-EBE16C36D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AutoShape 617">
              <a:extLst>
                <a:ext uri="{FF2B5EF4-FFF2-40B4-BE49-F238E27FC236}">
                  <a16:creationId xmlns:a16="http://schemas.microsoft.com/office/drawing/2014/main" id="{4B799AEE-BE07-4813-B0FC-56CC226537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142" name="Group 615">
            <a:extLst>
              <a:ext uri="{FF2B5EF4-FFF2-40B4-BE49-F238E27FC236}">
                <a16:creationId xmlns:a16="http://schemas.microsoft.com/office/drawing/2014/main" id="{9AE7556A-CAFE-4355-AEBC-A18CC524A335}"/>
              </a:ext>
            </a:extLst>
          </p:cNvPr>
          <p:cNvGrpSpPr>
            <a:grpSpLocks/>
          </p:cNvGrpSpPr>
          <p:nvPr/>
        </p:nvGrpSpPr>
        <p:grpSpPr bwMode="auto">
          <a:xfrm rot="12596866" flipV="1">
            <a:off x="3674821" y="2670355"/>
            <a:ext cx="704850" cy="236538"/>
            <a:chOff x="4875" y="7237"/>
            <a:chExt cx="4230" cy="1883"/>
          </a:xfrm>
        </p:grpSpPr>
        <p:sp>
          <p:nvSpPr>
            <p:cNvPr id="143" name="Arc 616">
              <a:extLst>
                <a:ext uri="{FF2B5EF4-FFF2-40B4-BE49-F238E27FC236}">
                  <a16:creationId xmlns:a16="http://schemas.microsoft.com/office/drawing/2014/main" id="{9C9427A1-7707-44FF-A2BC-7BA896CD3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AutoShape 617">
              <a:extLst>
                <a:ext uri="{FF2B5EF4-FFF2-40B4-BE49-F238E27FC236}">
                  <a16:creationId xmlns:a16="http://schemas.microsoft.com/office/drawing/2014/main" id="{0F42F567-2CC7-4B03-B731-28A30680EC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191" name="Group 448">
            <a:extLst>
              <a:ext uri="{FF2B5EF4-FFF2-40B4-BE49-F238E27FC236}">
                <a16:creationId xmlns:a16="http://schemas.microsoft.com/office/drawing/2014/main" id="{F1C09C63-91DE-4889-8B3B-E713BA1121E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406139" y="3582227"/>
            <a:ext cx="476139" cy="441675"/>
            <a:chOff x="4545" y="394"/>
            <a:chExt cx="392" cy="361"/>
          </a:xfrm>
        </p:grpSpPr>
        <p:sp>
          <p:nvSpPr>
            <p:cNvPr id="192" name="AutoShape 449">
              <a:extLst>
                <a:ext uri="{FF2B5EF4-FFF2-40B4-BE49-F238E27FC236}">
                  <a16:creationId xmlns:a16="http://schemas.microsoft.com/office/drawing/2014/main" id="{12FB22D4-8C32-467D-838D-874B47F60D6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3" name="Freeform 450">
              <a:extLst>
                <a:ext uri="{FF2B5EF4-FFF2-40B4-BE49-F238E27FC236}">
                  <a16:creationId xmlns:a16="http://schemas.microsoft.com/office/drawing/2014/main" id="{0119866C-5B5E-4620-80AA-D91CA4DF8A6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" name="Freeform 451">
              <a:extLst>
                <a:ext uri="{FF2B5EF4-FFF2-40B4-BE49-F238E27FC236}">
                  <a16:creationId xmlns:a16="http://schemas.microsoft.com/office/drawing/2014/main" id="{C9D33022-6354-48BC-8FEE-F9EA882278A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Freeform 452">
              <a:extLst>
                <a:ext uri="{FF2B5EF4-FFF2-40B4-BE49-F238E27FC236}">
                  <a16:creationId xmlns:a16="http://schemas.microsoft.com/office/drawing/2014/main" id="{B66C9805-D4F8-41E2-9284-FC7D46017B3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Freeform 453">
              <a:extLst>
                <a:ext uri="{FF2B5EF4-FFF2-40B4-BE49-F238E27FC236}">
                  <a16:creationId xmlns:a16="http://schemas.microsoft.com/office/drawing/2014/main" id="{50AC2CB4-F06A-410A-9FF2-F21BD97CD05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7" name="Freeform 454">
              <a:extLst>
                <a:ext uri="{FF2B5EF4-FFF2-40B4-BE49-F238E27FC236}">
                  <a16:creationId xmlns:a16="http://schemas.microsoft.com/office/drawing/2014/main" id="{C8929751-2056-429E-A527-6916E4F051E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8" name="Line 455">
              <a:extLst>
                <a:ext uri="{FF2B5EF4-FFF2-40B4-BE49-F238E27FC236}">
                  <a16:creationId xmlns:a16="http://schemas.microsoft.com/office/drawing/2014/main" id="{8A445E01-342B-4392-880E-620A7A7472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8" name="Picture 616" descr="messerflugflieger2">
            <a:extLst>
              <a:ext uri="{FF2B5EF4-FFF2-40B4-BE49-F238E27FC236}">
                <a16:creationId xmlns:a16="http://schemas.microsoft.com/office/drawing/2014/main" id="{822D0C3F-2284-40AF-9738-4F3EC07C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4712" y="3910475"/>
            <a:ext cx="714587" cy="8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 Box 117">
            <a:extLst>
              <a:ext uri="{FF2B5EF4-FFF2-40B4-BE49-F238E27FC236}">
                <a16:creationId xmlns:a16="http://schemas.microsoft.com/office/drawing/2014/main" id="{882C8119-F28A-43F7-BAC5-0ECD7168C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76" y="3668044"/>
            <a:ext cx="33512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2" name="Oval 137">
            <a:extLst>
              <a:ext uri="{FF2B5EF4-FFF2-40B4-BE49-F238E27FC236}">
                <a16:creationId xmlns:a16="http://schemas.microsoft.com/office/drawing/2014/main" id="{393DDE67-11C4-4AAE-AA2A-723A41262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773" y="1152200"/>
            <a:ext cx="1292225" cy="12223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45" name="Text Box 131">
            <a:extLst>
              <a:ext uri="{FF2B5EF4-FFF2-40B4-BE49-F238E27FC236}">
                <a16:creationId xmlns:a16="http://schemas.microsoft.com/office/drawing/2014/main" id="{ADD90E23-A8C6-4BE1-8FCD-72A7E1956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110" y="3792053"/>
            <a:ext cx="2414588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99" name="Oval 137">
            <a:extLst>
              <a:ext uri="{FF2B5EF4-FFF2-40B4-BE49-F238E27FC236}">
                <a16:creationId xmlns:a16="http://schemas.microsoft.com/office/drawing/2014/main" id="{5E823D1C-2E56-451B-B31B-9E2DE5746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775" y="2912951"/>
            <a:ext cx="1369575" cy="1290749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0" name="Oval 137">
            <a:extLst>
              <a:ext uri="{FF2B5EF4-FFF2-40B4-BE49-F238E27FC236}">
                <a16:creationId xmlns:a16="http://schemas.microsoft.com/office/drawing/2014/main" id="{A62017DD-7A38-4292-94D0-B640893F4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448" y="1238447"/>
            <a:ext cx="1292225" cy="1223963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1" name="Text Box 56">
            <a:extLst>
              <a:ext uri="{FF2B5EF4-FFF2-40B4-BE49-F238E27FC236}">
                <a16:creationId xmlns:a16="http://schemas.microsoft.com/office/drawing/2014/main" id="{9BB7ADCF-18FF-434C-854C-329081234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8" y="2568666"/>
            <a:ext cx="3432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altLang="de-DE" sz="1600" b="1" dirty="0">
                <a:solidFill>
                  <a:srgbClr val="0000FF"/>
                </a:solidFill>
              </a:rPr>
              <a:t>½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integrated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circular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flightpath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¼ loop.</a:t>
            </a:r>
          </a:p>
        </p:txBody>
      </p:sp>
      <p:sp>
        <p:nvSpPr>
          <p:cNvPr id="202" name="Rectangle 81">
            <a:extLst>
              <a:ext uri="{FF2B5EF4-FFF2-40B4-BE49-F238E27FC236}">
                <a16:creationId xmlns:a16="http://schemas.microsoft.com/office/drawing/2014/main" id="{B2C5A97F-1615-4D1A-8CBF-22B53B1E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21" y="1387107"/>
            <a:ext cx="17884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Entry and </a:t>
            </a:r>
            <a:r>
              <a:rPr lang="de-DE" altLang="de-DE" sz="1600" b="1" dirty="0" err="1">
                <a:solidFill>
                  <a:srgbClr val="0000FF"/>
                </a:solidFill>
              </a:rPr>
              <a:t>exit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>
                <a:solidFill>
                  <a:srgbClr val="0000FF"/>
                </a:solidFill>
              </a:rPr>
              <a:t>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at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>
                <a:solidFill>
                  <a:srgbClr val="0000FF"/>
                </a:solidFill>
              </a:rPr>
              <a:t>same </a:t>
            </a:r>
            <a:r>
              <a:rPr lang="de-DE" altLang="de-DE" sz="1600" b="1" dirty="0" err="1">
                <a:solidFill>
                  <a:srgbClr val="0000FF"/>
                </a:solidFill>
              </a:rPr>
              <a:t>altitude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3" name="Oval 74">
            <a:extLst>
              <a:ext uri="{FF2B5EF4-FFF2-40B4-BE49-F238E27FC236}">
                <a16:creationId xmlns:a16="http://schemas.microsoft.com/office/drawing/2014/main" id="{FD7571F0-B726-44ED-9FBD-CD5AEA5BB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965" y="253062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4" name="Oval 74">
            <a:extLst>
              <a:ext uri="{FF2B5EF4-FFF2-40B4-BE49-F238E27FC236}">
                <a16:creationId xmlns:a16="http://schemas.microsoft.com/office/drawing/2014/main" id="{EF34C726-D7B1-4620-9729-1BB5C5543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564" y="255805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5" name="Oval 74">
            <a:extLst>
              <a:ext uri="{FF2B5EF4-FFF2-40B4-BE49-F238E27FC236}">
                <a16:creationId xmlns:a16="http://schemas.microsoft.com/office/drawing/2014/main" id="{9E551741-476B-4852-99C7-14DDF935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618" y="344750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6" name="Oval 74">
            <a:extLst>
              <a:ext uri="{FF2B5EF4-FFF2-40B4-BE49-F238E27FC236}">
                <a16:creationId xmlns:a16="http://schemas.microsoft.com/office/drawing/2014/main" id="{09476D26-B1BC-40B3-8668-C6CD12436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961" y="176856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7" name="Oval 74">
            <a:extLst>
              <a:ext uri="{FF2B5EF4-FFF2-40B4-BE49-F238E27FC236}">
                <a16:creationId xmlns:a16="http://schemas.microsoft.com/office/drawing/2014/main" id="{E3AE6EC3-8F30-4F0D-BC02-1FF7262E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048" y="10630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10" name="Oval 74">
            <a:extLst>
              <a:ext uri="{FF2B5EF4-FFF2-40B4-BE49-F238E27FC236}">
                <a16:creationId xmlns:a16="http://schemas.microsoft.com/office/drawing/2014/main" id="{30709F21-C2D7-4ED6-8802-876182F82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3892" y="172979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11" name="Oval 74">
            <a:extLst>
              <a:ext uri="{FF2B5EF4-FFF2-40B4-BE49-F238E27FC236}">
                <a16:creationId xmlns:a16="http://schemas.microsoft.com/office/drawing/2014/main" id="{3D409717-9D20-4965-9B93-7EA821708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7100" y="344292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310455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201" grpId="0"/>
      <p:bldP spid="20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4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1650" name="Text Box 3"/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51651" name="Text Box 4"/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5165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1653" name="Line 7"/>
          <p:cNvSpPr>
            <a:spLocks noChangeShapeType="1"/>
          </p:cNvSpPr>
          <p:nvPr/>
        </p:nvSpPr>
        <p:spPr bwMode="auto">
          <a:xfrm>
            <a:off x="228600" y="51689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654" name="Text Box 8"/>
          <p:cNvSpPr txBox="1">
            <a:spLocks noChangeArrowheads="1"/>
          </p:cNvSpPr>
          <p:nvPr/>
        </p:nvSpPr>
        <p:spPr bwMode="auto">
          <a:xfrm>
            <a:off x="4292600" y="5522913"/>
            <a:ext cx="1069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GB" altLang="de-DE" sz="1400" b="1">
                <a:solidFill>
                  <a:srgbClr val="CC3300"/>
                </a:solidFill>
              </a:rPr>
              <a:t>Safety line</a:t>
            </a:r>
          </a:p>
        </p:txBody>
      </p:sp>
      <p:graphicFrame>
        <p:nvGraphicFramePr>
          <p:cNvPr id="51648" name="Object 448"/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5" name="Designer Zeichnung" r:id="rId3" imgW="304800" imgH="304800" progId="">
                  <p:embed/>
                </p:oleObj>
              </mc:Choice>
              <mc:Fallback>
                <p:oleObj name="Designer Zeichnung" r:id="rId3" imgW="304800" imgH="304800" progId="">
                  <p:embed/>
                  <p:pic>
                    <p:nvPicPr>
                      <p:cNvPr id="0" name="Picture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55" name="Text Box 10"/>
          <p:cNvSpPr txBox="1">
            <a:spLocks noChangeArrowheads="1"/>
          </p:cNvSpPr>
          <p:nvPr/>
        </p:nvSpPr>
        <p:spPr bwMode="auto">
          <a:xfrm>
            <a:off x="5292725" y="1773238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02369E"/>
                </a:solidFill>
              </a:rPr>
              <a:t>wind</a:t>
            </a:r>
          </a:p>
        </p:txBody>
      </p:sp>
      <p:sp>
        <p:nvSpPr>
          <p:cNvPr id="51656" name="Text Box 12"/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51657" name="Group 14"/>
          <p:cNvGrpSpPr>
            <a:grpSpLocks/>
          </p:cNvGrpSpPr>
          <p:nvPr/>
        </p:nvGrpSpPr>
        <p:grpSpPr bwMode="auto">
          <a:xfrm>
            <a:off x="3527425" y="4918075"/>
            <a:ext cx="2560638" cy="214313"/>
            <a:chOff x="2072" y="3594"/>
            <a:chExt cx="1613" cy="135"/>
          </a:xfrm>
        </p:grpSpPr>
        <p:sp>
          <p:nvSpPr>
            <p:cNvPr id="52042" name="Rectangle 15"/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52043" name="Line 16"/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658" name="Rectangle 17"/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1659" name="Rectangle 18"/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1660" name="Rectangle 19"/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1661" name="Rectangle 20"/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1662" name="Rectangle 21"/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1663" name="Rectangle 22"/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51664" name="Group 24"/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52030" name="Group 25"/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52040" name="Freeform 26"/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"/>
                  <a:gd name="T82" fmla="*/ 0 h 150"/>
                  <a:gd name="T83" fmla="*/ 77 w 77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41" name="Line 27"/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031" name="Group 28"/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52038" name="Freeform 29"/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"/>
                  <a:gd name="T82" fmla="*/ 0 h 150"/>
                  <a:gd name="T83" fmla="*/ 77 w 77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39" name="Line 30"/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032" name="Line 31"/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033" name="Line 32"/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034" name="Line 33"/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2035" name="Group 34"/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52036" name="Freeform 35"/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"/>
                  <a:gd name="T82" fmla="*/ 0 h 150"/>
                  <a:gd name="T83" fmla="*/ 77 w 77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37" name="Line 36"/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1665" name="Freeform 41"/>
          <p:cNvSpPr>
            <a:spLocks/>
          </p:cNvSpPr>
          <p:nvPr/>
        </p:nvSpPr>
        <p:spPr bwMode="auto">
          <a:xfrm>
            <a:off x="5424488" y="4940300"/>
            <a:ext cx="196850" cy="190500"/>
          </a:xfrm>
          <a:custGeom>
            <a:avLst/>
            <a:gdLst>
              <a:gd name="T0" fmla="*/ 2147483647 w 124"/>
              <a:gd name="T1" fmla="*/ 2147483647 h 120"/>
              <a:gd name="T2" fmla="*/ 2147483647 w 124"/>
              <a:gd name="T3" fmla="*/ 2147483647 h 120"/>
              <a:gd name="T4" fmla="*/ 2147483647 w 124"/>
              <a:gd name="T5" fmla="*/ 2147483647 h 120"/>
              <a:gd name="T6" fmla="*/ 2147483647 w 124"/>
              <a:gd name="T7" fmla="*/ 2147483647 h 120"/>
              <a:gd name="T8" fmla="*/ 2147483647 w 124"/>
              <a:gd name="T9" fmla="*/ 2147483647 h 120"/>
              <a:gd name="T10" fmla="*/ 2147483647 w 124"/>
              <a:gd name="T11" fmla="*/ 2147483647 h 120"/>
              <a:gd name="T12" fmla="*/ 2147483647 w 124"/>
              <a:gd name="T13" fmla="*/ 2147483647 h 120"/>
              <a:gd name="T14" fmla="*/ 2147483647 w 124"/>
              <a:gd name="T15" fmla="*/ 2147483647 h 120"/>
              <a:gd name="T16" fmla="*/ 2147483647 w 124"/>
              <a:gd name="T17" fmla="*/ 2147483647 h 120"/>
              <a:gd name="T18" fmla="*/ 2147483647 w 124"/>
              <a:gd name="T19" fmla="*/ 2147483647 h 120"/>
              <a:gd name="T20" fmla="*/ 2147483647 w 124"/>
              <a:gd name="T21" fmla="*/ 2147483647 h 120"/>
              <a:gd name="T22" fmla="*/ 0 w 124"/>
              <a:gd name="T23" fmla="*/ 2147483647 h 120"/>
              <a:gd name="T24" fmla="*/ 2147483647 w 124"/>
              <a:gd name="T25" fmla="*/ 2147483647 h 120"/>
              <a:gd name="T26" fmla="*/ 2147483647 w 124"/>
              <a:gd name="T27" fmla="*/ 2147483647 h 120"/>
              <a:gd name="T28" fmla="*/ 2147483647 w 124"/>
              <a:gd name="T29" fmla="*/ 2147483647 h 120"/>
              <a:gd name="T30" fmla="*/ 2147483647 w 124"/>
              <a:gd name="T31" fmla="*/ 2147483647 h 120"/>
              <a:gd name="T32" fmla="*/ 2147483647 w 124"/>
              <a:gd name="T33" fmla="*/ 2147483647 h 120"/>
              <a:gd name="T34" fmla="*/ 2147483647 w 124"/>
              <a:gd name="T35" fmla="*/ 2147483647 h 120"/>
              <a:gd name="T36" fmla="*/ 2147483647 w 124"/>
              <a:gd name="T37" fmla="*/ 0 h 120"/>
              <a:gd name="T38" fmla="*/ 2147483647 w 124"/>
              <a:gd name="T39" fmla="*/ 2147483647 h 120"/>
              <a:gd name="T40" fmla="*/ 2147483647 w 124"/>
              <a:gd name="T41" fmla="*/ 2147483647 h 120"/>
              <a:gd name="T42" fmla="*/ 2147483647 w 124"/>
              <a:gd name="T43" fmla="*/ 2147483647 h 120"/>
              <a:gd name="T44" fmla="*/ 2147483647 w 124"/>
              <a:gd name="T45" fmla="*/ 2147483647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4"/>
              <a:gd name="T70" fmla="*/ 0 h 120"/>
              <a:gd name="T71" fmla="*/ 124 w 124"/>
              <a:gd name="T72" fmla="*/ 120 h 1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666" name="Text Box 47"/>
          <p:cNvSpPr txBox="1">
            <a:spLocks noChangeArrowheads="1"/>
          </p:cNvSpPr>
          <p:nvPr/>
        </p:nvSpPr>
        <p:spPr bwMode="auto">
          <a:xfrm>
            <a:off x="2667000" y="323850"/>
            <a:ext cx="457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algn="ctr" defTabSz="793750" eaLnBrk="0" hangingPunct="0">
              <a:lnSpc>
                <a:spcPct val="70000"/>
              </a:lnSpc>
            </a:pPr>
            <a:r>
              <a:rPr lang="en-GB" altLang="de-DE" sz="2000" b="1"/>
              <a:t>Landing procedure</a:t>
            </a:r>
          </a:p>
          <a:p>
            <a:pPr algn="ctr" defTabSz="793750" eaLnBrk="0" hangingPunct="0">
              <a:lnSpc>
                <a:spcPct val="70000"/>
              </a:lnSpc>
            </a:pPr>
            <a:endParaRPr lang="en-GB" altLang="de-DE" sz="2000" b="1"/>
          </a:p>
          <a:p>
            <a:pPr algn="ctr" defTabSz="793750" eaLnBrk="0" hangingPunct="0">
              <a:lnSpc>
                <a:spcPct val="70000"/>
              </a:lnSpc>
            </a:pPr>
            <a:r>
              <a:rPr lang="en-GB" altLang="de-DE" sz="2000" b="1"/>
              <a:t>( not judged, not scored )</a:t>
            </a:r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184400" y="1308100"/>
            <a:ext cx="552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</a:rPr>
              <a:t>The direction of the landing may be different to the take off.</a:t>
            </a:r>
          </a:p>
        </p:txBody>
      </p:sp>
      <p:grpSp>
        <p:nvGrpSpPr>
          <p:cNvPr id="51668" name="Group 49"/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51669" name="AutoShape 50"/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1670" name="Group 51"/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51830" name="Freeform 52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1" name="Freeform 53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2" name="Freeform 54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3" name="Freeform 55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4" name="Freeform 56"/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171"/>
                  <a:gd name="T83" fmla="*/ 86 w 86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5" name="Freeform 57"/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164"/>
                  <a:gd name="T71" fmla="*/ 28 w 28"/>
                  <a:gd name="T72" fmla="*/ 164 h 1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6" name="Freeform 58"/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5"/>
                  <a:gd name="T106" fmla="*/ 0 h 186"/>
                  <a:gd name="T107" fmla="*/ 175 w 175"/>
                  <a:gd name="T108" fmla="*/ 186 h 1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7" name="Freeform 59"/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0"/>
                  <a:gd name="T130" fmla="*/ 0 h 696"/>
                  <a:gd name="T131" fmla="*/ 370 w 370"/>
                  <a:gd name="T132" fmla="*/ 696 h 6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8" name="Freeform 60"/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4"/>
                  <a:gd name="T82" fmla="*/ 0 h 86"/>
                  <a:gd name="T83" fmla="*/ 144 w 144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9" name="Freeform 61"/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3"/>
                  <a:gd name="T124" fmla="*/ 0 h 338"/>
                  <a:gd name="T125" fmla="*/ 243 w 243"/>
                  <a:gd name="T126" fmla="*/ 338 h 3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0" name="Freeform 62"/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88"/>
                  <a:gd name="T77" fmla="*/ 144 w 144"/>
                  <a:gd name="T78" fmla="*/ 88 h 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1" name="Freeform 63"/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4"/>
                  <a:gd name="T148" fmla="*/ 0 h 344"/>
                  <a:gd name="T149" fmla="*/ 264 w 264"/>
                  <a:gd name="T150" fmla="*/ 344 h 3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2" name="Freeform 64"/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1"/>
                  <a:gd name="T77" fmla="*/ 147 w 147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3" name="Freeform 65"/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2"/>
                  <a:gd name="T130" fmla="*/ 0 h 367"/>
                  <a:gd name="T131" fmla="*/ 252 w 252"/>
                  <a:gd name="T132" fmla="*/ 367 h 3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4" name="Freeform 66"/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88"/>
                  <a:gd name="T14" fmla="*/ 234 w 23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5" name="Freeform 67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6" name="Freeform 68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7" name="Freeform 69"/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2"/>
                  <a:gd name="T181" fmla="*/ 0 h 717"/>
                  <a:gd name="T182" fmla="*/ 3422 w 3422"/>
                  <a:gd name="T183" fmla="*/ 717 h 7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8" name="Freeform 70"/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31"/>
                  <a:gd name="T106" fmla="*/ 0 h 742"/>
                  <a:gd name="T107" fmla="*/ 3431 w 3431"/>
                  <a:gd name="T108" fmla="*/ 742 h 7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9" name="Freeform 71"/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58"/>
                  <a:gd name="T142" fmla="*/ 0 h 1003"/>
                  <a:gd name="T143" fmla="*/ 3458 w 3458"/>
                  <a:gd name="T144" fmla="*/ 1003 h 100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0" name="Freeform 72"/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11"/>
                  <a:gd name="T118" fmla="*/ 0 h 471"/>
                  <a:gd name="T119" fmla="*/ 2011 w 2011"/>
                  <a:gd name="T120" fmla="*/ 471 h 4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1" name="Freeform 73"/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5"/>
                  <a:gd name="T127" fmla="*/ 0 h 421"/>
                  <a:gd name="T128" fmla="*/ 1395 w 1395"/>
                  <a:gd name="T129" fmla="*/ 421 h 42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2" name="Freeform 74"/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5"/>
                  <a:gd name="T109" fmla="*/ 0 h 380"/>
                  <a:gd name="T110" fmla="*/ 1065 w 1065"/>
                  <a:gd name="T111" fmla="*/ 380 h 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3" name="Freeform 75"/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4" name="Freeform 76"/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5"/>
                  <a:gd name="T23" fmla="*/ 14 w 1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5" name="Freeform 77"/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5"/>
                  <a:gd name="T23" fmla="*/ 19 w 1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6" name="Freeform 78"/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7" name="Freeform 79"/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9"/>
                  <a:gd name="T29" fmla="*/ 27 w 2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8" name="Freeform 80"/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9"/>
                  <a:gd name="T29" fmla="*/ 29 w 2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9" name="Freeform 81"/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8"/>
                  <a:gd name="T23" fmla="*/ 29 w 2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0" name="Freeform 82"/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8"/>
                  <a:gd name="T23" fmla="*/ 31 w 3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1" name="Freeform 83"/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9"/>
                  <a:gd name="T23" fmla="*/ 32 w 3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2" name="Freeform 84"/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8"/>
                  <a:gd name="T23" fmla="*/ 34 w 3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3" name="Freeform 85"/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8"/>
                  <a:gd name="T23" fmla="*/ 36 w 3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4" name="Freeform 86"/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9"/>
                  <a:gd name="T23" fmla="*/ 38 w 3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5" name="Freeform 87"/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15"/>
                  <a:gd name="T41" fmla="*/ 76 w 76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6" name="Freeform 88"/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19"/>
                  <a:gd name="T41" fmla="*/ 82 w 82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7" name="Freeform 89"/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20"/>
                  <a:gd name="T44" fmla="*/ 89 w 89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8" name="Freeform 90"/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21"/>
                  <a:gd name="T44" fmla="*/ 96 w 9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9" name="Freeform 91"/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22"/>
                  <a:gd name="T44" fmla="*/ 102 w 1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0" name="Freeform 92"/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2"/>
                  <a:gd name="T44" fmla="*/ 107 w 107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1" name="Freeform 93"/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3"/>
                  <a:gd name="T43" fmla="*/ 0 h 24"/>
                  <a:gd name="T44" fmla="*/ 113 w 113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2" name="Freeform 94"/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8"/>
                  <a:gd name="T43" fmla="*/ 0 h 24"/>
                  <a:gd name="T44" fmla="*/ 118 w 1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3" name="Freeform 95"/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25"/>
                  <a:gd name="T44" fmla="*/ 123 w 12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4" name="Freeform 96"/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25"/>
                  <a:gd name="T44" fmla="*/ 130 w 13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5" name="Freeform 97"/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6"/>
                  <a:gd name="T44" fmla="*/ 134 w 134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6" name="Freeform 98"/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8"/>
                  <a:gd name="T43" fmla="*/ 0 h 27"/>
                  <a:gd name="T44" fmla="*/ 138 w 138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7" name="Freeform 99"/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1"/>
                  <a:gd name="T43" fmla="*/ 0 h 27"/>
                  <a:gd name="T44" fmla="*/ 141 w 141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8" name="Freeform 100"/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30"/>
                  <a:gd name="T44" fmla="*/ 148 w 148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9" name="Freeform 101"/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2"/>
                  <a:gd name="T43" fmla="*/ 0 h 31"/>
                  <a:gd name="T44" fmla="*/ 152 w 152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0" name="Freeform 102"/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"/>
                  <a:gd name="T43" fmla="*/ 0 h 30"/>
                  <a:gd name="T44" fmla="*/ 157 w 157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1" name="Freeform 103"/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1"/>
                  <a:gd name="T37" fmla="*/ 0 h 32"/>
                  <a:gd name="T38" fmla="*/ 161 w 161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2" name="Freeform 104"/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5"/>
                  <a:gd name="T31" fmla="*/ 0 h 32"/>
                  <a:gd name="T32" fmla="*/ 165 w 165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3" name="Freeform 105"/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34"/>
                  <a:gd name="T23" fmla="*/ 168 w 16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4" name="Freeform 106"/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5" name="Freeform 107"/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6" name="Freeform 108"/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6"/>
                  <a:gd name="T23" fmla="*/ 179 w 179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7" name="Freeform 109"/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5"/>
                  <a:gd name="T23" fmla="*/ 184 w 184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8" name="Freeform 110"/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36"/>
                  <a:gd name="T23" fmla="*/ 188 w 18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9" name="Freeform 111"/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6"/>
                  <a:gd name="T23" fmla="*/ 191 w 19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0" name="Freeform 112"/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37"/>
                  <a:gd name="T23" fmla="*/ 195 w 195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1" name="Freeform 113"/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2" name="Freeform 114"/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7"/>
                  <a:gd name="T23" fmla="*/ 199 w 19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3" name="Freeform 115"/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39"/>
                  <a:gd name="T23" fmla="*/ 202 w 20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4" name="Freeform 116"/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40"/>
                  <a:gd name="T23" fmla="*/ 206 w 206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5" name="Freeform 117"/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40"/>
                  <a:gd name="T23" fmla="*/ 208 w 208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6" name="Freeform 118"/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41"/>
                  <a:gd name="T23" fmla="*/ 209 w 209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7" name="Freeform 119"/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1"/>
                  <a:gd name="T29" fmla="*/ 215 w 21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8" name="Freeform 120"/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2"/>
                  <a:gd name="T29" fmla="*/ 215 w 2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9" name="Freeform 121"/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3"/>
                  <a:gd name="T23" fmla="*/ 216 w 21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0" name="Freeform 122"/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1" name="Freeform 123"/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2" name="Freeform 124"/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3"/>
                  <a:gd name="T23" fmla="*/ 221 w 22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3" name="Freeform 125"/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2"/>
                  <a:gd name="T23" fmla="*/ 221 w 22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4" name="Freeform 126"/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5" name="Freeform 127"/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6" name="Freeform 128"/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7" name="Freeform 129"/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8" name="Freeform 130"/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9" name="Freeform 131"/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3"/>
                  <a:gd name="T23" fmla="*/ 227 w 227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0" name="Freeform 132"/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1" name="Freeform 133"/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2" name="Freeform 134"/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3"/>
                  <a:gd name="T23" fmla="*/ 228 w 22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3" name="Freeform 135"/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2"/>
                  <a:gd name="T23" fmla="*/ 228 w 22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4" name="Freeform 136"/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5" name="Freeform 137"/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3"/>
                  <a:gd name="T23" fmla="*/ 226 w 22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6" name="Freeform 138"/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7" name="Freeform 139"/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8" name="Freeform 140"/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3"/>
                  <a:gd name="T23" fmla="*/ 224 w 224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9" name="Freeform 141"/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0" name="Freeform 142"/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1" name="Freeform 143"/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2" name="Freeform 144"/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3" name="Freeform 145"/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42"/>
                  <a:gd name="T29" fmla="*/ 221 w 22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4" name="Freeform 146"/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40"/>
                  <a:gd name="T29" fmla="*/ 219 w 21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5" name="Freeform 147"/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8"/>
                  <a:gd name="T22" fmla="*/ 0 h 41"/>
                  <a:gd name="T23" fmla="*/ 218 w 21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6" name="Freeform 148"/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1"/>
                  <a:gd name="T23" fmla="*/ 216 w 21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7" name="Freeform 149"/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40"/>
                  <a:gd name="T23" fmla="*/ 214 w 214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8" name="Freeform 150"/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3"/>
                  <a:gd name="T22" fmla="*/ 0 h 41"/>
                  <a:gd name="T23" fmla="*/ 213 w 213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9" name="Freeform 151"/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39"/>
                  <a:gd name="T23" fmla="*/ 211 w 21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0" name="Freeform 152"/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39"/>
                  <a:gd name="T23" fmla="*/ 209 w 20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1" name="Freeform 153"/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39"/>
                  <a:gd name="T20" fmla="*/ 206 w 20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2" name="Freeform 154"/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39"/>
                  <a:gd name="T23" fmla="*/ 204 w 204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3" name="Freeform 155"/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39"/>
                  <a:gd name="T23" fmla="*/ 203 w 203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4" name="Freeform 156"/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37"/>
                  <a:gd name="T23" fmla="*/ 201 w 20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5" name="Freeform 157"/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7"/>
                  <a:gd name="T22" fmla="*/ 0 h 37"/>
                  <a:gd name="T23" fmla="*/ 197 w 19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6" name="Freeform 158"/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7" name="Freeform 159"/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4"/>
                  <a:gd name="T22" fmla="*/ 0 h 37"/>
                  <a:gd name="T23" fmla="*/ 194 w 194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8" name="Freeform 160"/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7"/>
                  <a:gd name="T23" fmla="*/ 191 w 19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9" name="Freeform 161"/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5"/>
                  <a:gd name="T23" fmla="*/ 189 w 18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0" name="Freeform 162"/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"/>
                  <a:gd name="T22" fmla="*/ 0 h 35"/>
                  <a:gd name="T23" fmla="*/ 187 w 18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1" name="Freeform 163"/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6"/>
                  <a:gd name="T23" fmla="*/ 184 w 18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2" name="Freeform 164"/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"/>
                  <a:gd name="T23" fmla="*/ 182 w 182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3" name="Freeform 165"/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4"/>
                  <a:gd name="T23" fmla="*/ 179 w 17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4" name="Freeform 166"/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5" name="Freeform 167"/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6" name="Freeform 168"/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34"/>
                  <a:gd name="T23" fmla="*/ 170 w 17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7" name="Freeform 169"/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33"/>
                  <a:gd name="T23" fmla="*/ 167 w 16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8" name="Freeform 170"/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32"/>
                  <a:gd name="T23" fmla="*/ 165 w 16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9" name="Freeform 171"/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1"/>
                  <a:gd name="T22" fmla="*/ 0 h 30"/>
                  <a:gd name="T23" fmla="*/ 161 w 161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0" name="Freeform 172"/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31"/>
                  <a:gd name="T23" fmla="*/ 159 w 15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1" name="Freeform 173"/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9"/>
                  <a:gd name="T23" fmla="*/ 156 w 15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2" name="Freeform 174"/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28"/>
                  <a:gd name="T23" fmla="*/ 152 w 152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3" name="Freeform 175"/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29"/>
                  <a:gd name="T23" fmla="*/ 149 w 14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4" name="Freeform 176"/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27"/>
                  <a:gd name="T23" fmla="*/ 145 w 14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5" name="Freeform 177"/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27"/>
                  <a:gd name="T23" fmla="*/ 142 w 14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6" name="Freeform 178"/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27"/>
                  <a:gd name="T23" fmla="*/ 138 w 13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7" name="Freeform 179"/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27"/>
                  <a:gd name="T23" fmla="*/ 135 w 13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8" name="Freeform 180"/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25"/>
                  <a:gd name="T23" fmla="*/ 130 w 13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9" name="Freeform 181"/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26"/>
                  <a:gd name="T23" fmla="*/ 129 w 129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0" name="Freeform 182"/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25"/>
                  <a:gd name="T23" fmla="*/ 123 w 12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1" name="Freeform 183"/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21"/>
                  <a:gd name="T23" fmla="*/ 120 w 12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2" name="Freeform 184"/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22"/>
                  <a:gd name="T32" fmla="*/ 115 w 115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3" name="Freeform 185"/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22"/>
                  <a:gd name="T38" fmla="*/ 111 w 111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4" name="Freeform 186"/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0"/>
                  <a:gd name="T44" fmla="*/ 107 w 107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5" name="Freeform 187"/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21"/>
                  <a:gd name="T44" fmla="*/ 105 w 10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6" name="Freeform 188"/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0"/>
                  <a:gd name="T43" fmla="*/ 0 h 20"/>
                  <a:gd name="T44" fmla="*/ 100 w 100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7" name="Freeform 189"/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"/>
                  <a:gd name="T43" fmla="*/ 0 h 18"/>
                  <a:gd name="T44" fmla="*/ 94 w 94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8" name="Freeform 190"/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19"/>
                  <a:gd name="T44" fmla="*/ 89 w 8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9" name="Freeform 191"/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"/>
                  <a:gd name="T43" fmla="*/ 0 h 17"/>
                  <a:gd name="T44" fmla="*/ 86 w 8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0" name="Freeform 192"/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"/>
                  <a:gd name="T43" fmla="*/ 0 h 16"/>
                  <a:gd name="T44" fmla="*/ 81 w 81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1" name="Freeform 193"/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15"/>
                  <a:gd name="T44" fmla="*/ 76 w 76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2" name="Freeform 194"/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15"/>
                  <a:gd name="T41" fmla="*/ 69 w 69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3" name="Freeform 195"/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4"/>
                  <a:gd name="T41" fmla="*/ 64 w 6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4" name="Freeform 196"/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"/>
                  <a:gd name="T23" fmla="*/ 12 w 1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5" name="Freeform 197"/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6" name="Freeform 198"/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7" name="Freeform 199"/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0"/>
                  <a:gd name="T178" fmla="*/ 0 h 215"/>
                  <a:gd name="T179" fmla="*/ 230 w 230"/>
                  <a:gd name="T180" fmla="*/ 215 h 2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8" name="Freeform 200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9" name="Freeform 201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0" name="Freeform 202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1" name="Freeform 203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2" name="Freeform 204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3" name="Freeform 205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4" name="Freeform 206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5" name="Freeform 207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6" name="Line 208"/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7" name="Freeform 209"/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9"/>
                  <a:gd name="T85" fmla="*/ 0 h 58"/>
                  <a:gd name="T86" fmla="*/ 1049 w 1049"/>
                  <a:gd name="T87" fmla="*/ 58 h 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8" name="Freeform 210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9" name="Freeform 211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0" name="Freeform 212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1" name="Freeform 213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2" name="Freeform 214"/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9"/>
                  <a:gd name="T76" fmla="*/ 0 h 117"/>
                  <a:gd name="T77" fmla="*/ 319 w 319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3" name="Freeform 215"/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8"/>
                  <a:gd name="T64" fmla="*/ 0 h 113"/>
                  <a:gd name="T65" fmla="*/ 288 w 288"/>
                  <a:gd name="T66" fmla="*/ 113 h 1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4" name="Freeform 216"/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9"/>
                  <a:gd name="T82" fmla="*/ 0 h 86"/>
                  <a:gd name="T83" fmla="*/ 329 w 32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5" name="Freeform 217"/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8"/>
                  <a:gd name="T98" fmla="*/ 344 w 344"/>
                  <a:gd name="T99" fmla="*/ 98 h 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6" name="Freeform 218"/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8"/>
                  <a:gd name="T100" fmla="*/ 0 h 94"/>
                  <a:gd name="T101" fmla="*/ 338 w 33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7" name="Freeform 219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8" name="Freeform 220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9" name="Freeform 221"/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21"/>
                  <a:gd name="T20" fmla="*/ 117 w 1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0" name="Freeform 222"/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32"/>
                  <a:gd name="T20" fmla="*/ 181 w 181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1" name="Freeform 223"/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"/>
                  <a:gd name="T34" fmla="*/ 0 h 40"/>
                  <a:gd name="T35" fmla="*/ 228 w 22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2" name="Freeform 224"/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9"/>
                  <a:gd name="T22" fmla="*/ 0 h 47"/>
                  <a:gd name="T23" fmla="*/ 269 w 26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3" name="Freeform 225"/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2"/>
                  <a:gd name="T22" fmla="*/ 0 h 52"/>
                  <a:gd name="T23" fmla="*/ 302 w 302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4" name="Freeform 226"/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59"/>
                  <a:gd name="T23" fmla="*/ 334 w 33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5" name="Freeform 227"/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64"/>
                  <a:gd name="T23" fmla="*/ 362 w 362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6" name="Freeform 228"/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"/>
                  <a:gd name="T22" fmla="*/ 0 h 68"/>
                  <a:gd name="T23" fmla="*/ 387 w 387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7" name="Freeform 229"/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2"/>
                  <a:gd name="T22" fmla="*/ 0 h 73"/>
                  <a:gd name="T23" fmla="*/ 412 w 412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8" name="Freeform 230"/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6"/>
                  <a:gd name="T22" fmla="*/ 0 h 76"/>
                  <a:gd name="T23" fmla="*/ 436 w 43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9" name="Freeform 231"/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8"/>
                  <a:gd name="T22" fmla="*/ 0 h 80"/>
                  <a:gd name="T23" fmla="*/ 458 w 458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0" name="Freeform 232"/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85"/>
                  <a:gd name="T23" fmla="*/ 479 w 479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1" name="Freeform 233"/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0"/>
                  <a:gd name="T22" fmla="*/ 0 h 88"/>
                  <a:gd name="T23" fmla="*/ 500 w 500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2" name="Freeform 234"/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8"/>
                  <a:gd name="T22" fmla="*/ 0 h 91"/>
                  <a:gd name="T23" fmla="*/ 518 w 518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3" name="Freeform 235"/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7"/>
                  <a:gd name="T22" fmla="*/ 0 h 95"/>
                  <a:gd name="T23" fmla="*/ 537 w 537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4" name="Freeform 236"/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5"/>
                  <a:gd name="T22" fmla="*/ 0 h 98"/>
                  <a:gd name="T23" fmla="*/ 555 w 555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5" name="Freeform 237"/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2"/>
                  <a:gd name="T22" fmla="*/ 0 h 102"/>
                  <a:gd name="T23" fmla="*/ 572 w 57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6" name="Freeform 238"/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0"/>
                  <a:gd name="T22" fmla="*/ 0 h 105"/>
                  <a:gd name="T23" fmla="*/ 590 w 590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7" name="Freeform 239"/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2"/>
                  <a:gd name="T28" fmla="*/ 0 h 108"/>
                  <a:gd name="T29" fmla="*/ 602 w 6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8" name="Freeform 240"/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8"/>
                  <a:gd name="T28" fmla="*/ 0 h 110"/>
                  <a:gd name="T29" fmla="*/ 618 w 618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9" name="Freeform 241"/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7"/>
                  <a:gd name="T22" fmla="*/ 0 h 113"/>
                  <a:gd name="T23" fmla="*/ 637 w 637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0" name="Freeform 242"/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4"/>
                  <a:gd name="T22" fmla="*/ 0 h 115"/>
                  <a:gd name="T23" fmla="*/ 654 w 654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1" name="Freeform 243"/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2"/>
                  <a:gd name="T22" fmla="*/ 0 h 118"/>
                  <a:gd name="T23" fmla="*/ 672 w 672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2" name="Freeform 244"/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1"/>
                  <a:gd name="T22" fmla="*/ 0 h 121"/>
                  <a:gd name="T23" fmla="*/ 691 w 691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3" name="Freeform 245"/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8"/>
                  <a:gd name="T22" fmla="*/ 0 h 125"/>
                  <a:gd name="T23" fmla="*/ 708 w 708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4" name="Freeform 246"/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7"/>
                  <a:gd name="T22" fmla="*/ 0 h 128"/>
                  <a:gd name="T23" fmla="*/ 727 w 727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5" name="Freeform 247"/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4"/>
                  <a:gd name="T22" fmla="*/ 0 h 131"/>
                  <a:gd name="T23" fmla="*/ 744 w 744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6" name="Freeform 248"/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135"/>
                  <a:gd name="T23" fmla="*/ 763 w 763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7" name="Freeform 249"/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2"/>
                  <a:gd name="T22" fmla="*/ 0 h 138"/>
                  <a:gd name="T23" fmla="*/ 782 w 782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8" name="Freeform 250"/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1"/>
                  <a:gd name="T22" fmla="*/ 0 h 140"/>
                  <a:gd name="T23" fmla="*/ 801 w 801"/>
                  <a:gd name="T24" fmla="*/ 140 h 1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9" name="Freeform 251"/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0"/>
                  <a:gd name="T22" fmla="*/ 0 h 143"/>
                  <a:gd name="T23" fmla="*/ 820 w 820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671" name="Freeform 252"/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8"/>
                <a:gd name="T22" fmla="*/ 0 h 147"/>
                <a:gd name="T23" fmla="*/ 838 w 838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2" name="Freeform 253"/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6"/>
                <a:gd name="T22" fmla="*/ 0 h 152"/>
                <a:gd name="T23" fmla="*/ 856 w 856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3" name="Freeform 254"/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5"/>
                <a:gd name="T22" fmla="*/ 0 h 155"/>
                <a:gd name="T23" fmla="*/ 875 w 875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4" name="Freeform 255"/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3"/>
                <a:gd name="T22" fmla="*/ 0 h 159"/>
                <a:gd name="T23" fmla="*/ 893 w 89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5" name="Freeform 256"/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3"/>
                <a:gd name="T22" fmla="*/ 0 h 160"/>
                <a:gd name="T23" fmla="*/ 913 w 913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6" name="Freeform 257"/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8"/>
                <a:gd name="T28" fmla="*/ 0 h 164"/>
                <a:gd name="T29" fmla="*/ 918 w 918"/>
                <a:gd name="T30" fmla="*/ 164 h 1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7" name="Freeform 258"/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5"/>
                <a:gd name="T28" fmla="*/ 0 h 167"/>
                <a:gd name="T29" fmla="*/ 925 w 92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8" name="Freeform 259"/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69"/>
                <a:gd name="T23" fmla="*/ 932 w 932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9" name="Freeform 260"/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169"/>
                <a:gd name="T23" fmla="*/ 936 w 936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0" name="Freeform 261"/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2"/>
                <a:gd name="T22" fmla="*/ 0 h 171"/>
                <a:gd name="T23" fmla="*/ 942 w 942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1" name="Freeform 262"/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5"/>
                <a:gd name="T22" fmla="*/ 0 h 171"/>
                <a:gd name="T23" fmla="*/ 945 w 945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2" name="Freeform 263"/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0"/>
                <a:gd name="T22" fmla="*/ 0 h 172"/>
                <a:gd name="T23" fmla="*/ 950 w 950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3" name="Freeform 264"/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4"/>
                <a:gd name="T22" fmla="*/ 0 h 172"/>
                <a:gd name="T23" fmla="*/ 954 w 954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4" name="Freeform 265"/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4"/>
                <a:gd name="T23" fmla="*/ 957 w 957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5" name="Freeform 266"/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2"/>
                <a:gd name="T22" fmla="*/ 0 h 174"/>
                <a:gd name="T23" fmla="*/ 962 w 962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6" name="Freeform 267"/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75"/>
                <a:gd name="T23" fmla="*/ 966 w 966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7" name="Freeform 268"/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8" name="Freeform 269"/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9" name="Freeform 270"/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178"/>
                <a:gd name="T23" fmla="*/ 977 w 977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0" name="Freeform 271"/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0"/>
                <a:gd name="T22" fmla="*/ 0 h 177"/>
                <a:gd name="T23" fmla="*/ 980 w 980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1" name="Freeform 272"/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3"/>
                <a:gd name="T28" fmla="*/ 0 h 178"/>
                <a:gd name="T29" fmla="*/ 983 w 98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2" name="Freeform 273"/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5"/>
                <a:gd name="T28" fmla="*/ 0 h 179"/>
                <a:gd name="T29" fmla="*/ 985 w 985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3" name="Freeform 274"/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8"/>
                <a:gd name="T23" fmla="*/ 986 w 98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4" name="Freeform 275"/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7"/>
                <a:gd name="T22" fmla="*/ 0 h 179"/>
                <a:gd name="T23" fmla="*/ 987 w 98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5" name="Freeform 276"/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80"/>
                <a:gd name="T23" fmla="*/ 990 w 990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6" name="Freeform 277"/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7" name="Freeform 278"/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8" name="Freeform 279"/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3"/>
                <a:gd name="T22" fmla="*/ 0 h 181"/>
                <a:gd name="T23" fmla="*/ 993 w 99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9" name="Freeform 280"/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4"/>
                <a:gd name="T22" fmla="*/ 0 h 179"/>
                <a:gd name="T23" fmla="*/ 994 w 994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0" name="Freeform 281"/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7"/>
                <a:gd name="T22" fmla="*/ 0 h 181"/>
                <a:gd name="T23" fmla="*/ 997 w 997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1" name="Freeform 282"/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2" name="Freeform 283"/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9"/>
                <a:gd name="T22" fmla="*/ 0 h 181"/>
                <a:gd name="T23" fmla="*/ 999 w 999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3" name="Freeform 284"/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4" name="Freeform 285"/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3"/>
                <a:gd name="T23" fmla="*/ 1001 w 100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5" name="Freeform 286"/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6" name="Freeform 287"/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5"/>
                <a:gd name="T28" fmla="*/ 0 h 182"/>
                <a:gd name="T29" fmla="*/ 1005 w 1005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7" name="Freeform 288"/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3"/>
                <a:gd name="T28" fmla="*/ 0 h 182"/>
                <a:gd name="T29" fmla="*/ 1013 w 1013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8" name="Freeform 289"/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4"/>
                <a:gd name="T28" fmla="*/ 0 h 183"/>
                <a:gd name="T29" fmla="*/ 1014 w 1014"/>
                <a:gd name="T30" fmla="*/ 183 h 1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9" name="Freeform 290"/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1"/>
                <a:gd name="T28" fmla="*/ 0 h 182"/>
                <a:gd name="T29" fmla="*/ 1011 w 1011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0" name="Freeform 291"/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181"/>
                <a:gd name="T23" fmla="*/ 1008 w 100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1" name="Freeform 292"/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5"/>
                <a:gd name="T22" fmla="*/ 0 h 181"/>
                <a:gd name="T23" fmla="*/ 1005 w 1005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2" name="Freeform 293"/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0"/>
                <a:gd name="T23" fmla="*/ 1001 w 1001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3" name="Freeform 294"/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4" name="Freeform 295"/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5"/>
                <a:gd name="T22" fmla="*/ 0 h 180"/>
                <a:gd name="T23" fmla="*/ 995 w 995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5" name="Freeform 296"/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6" name="Freeform 297"/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7"/>
                <a:gd name="T23" fmla="*/ 986 w 986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7" name="Freeform 298"/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178"/>
                <a:gd name="T23" fmla="*/ 982 w 982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8" name="Freeform 299"/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175"/>
                <a:gd name="T23" fmla="*/ 979 w 979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9" name="Freeform 300"/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6"/>
                <a:gd name="T22" fmla="*/ 0 h 178"/>
                <a:gd name="T23" fmla="*/ 976 w 97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0" name="Freeform 301"/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1" name="Freeform 302"/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2" name="Freeform 303"/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4"/>
                <a:gd name="T22" fmla="*/ 0 h 174"/>
                <a:gd name="T23" fmla="*/ 964 w 964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3" name="Freeform 304"/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173"/>
                <a:gd name="T23" fmla="*/ 961 w 961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4" name="Freeform 305"/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2"/>
                <a:gd name="T23" fmla="*/ 957 w 957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5" name="Freeform 306"/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3"/>
                <a:gd name="T22" fmla="*/ 0 h 171"/>
                <a:gd name="T23" fmla="*/ 953 w 95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6" name="Freeform 307"/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9"/>
                <a:gd name="T22" fmla="*/ 0 h 171"/>
                <a:gd name="T23" fmla="*/ 949 w 94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7" name="Freeform 308"/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4"/>
                <a:gd name="T22" fmla="*/ 0 h 171"/>
                <a:gd name="T23" fmla="*/ 944 w 944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8" name="Freeform 309"/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9"/>
                <a:gd name="T22" fmla="*/ 0 h 171"/>
                <a:gd name="T23" fmla="*/ 939 w 93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9" name="Freeform 310"/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5"/>
                <a:gd name="T22" fmla="*/ 0 h 169"/>
                <a:gd name="T23" fmla="*/ 935 w 935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0" name="Freeform 311"/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1"/>
                <a:gd name="T22" fmla="*/ 0 h 169"/>
                <a:gd name="T23" fmla="*/ 931 w 931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1" name="Freeform 312"/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68"/>
                <a:gd name="T23" fmla="*/ 927 w 927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2" name="Freeform 313"/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2"/>
                <a:gd name="T22" fmla="*/ 0 h 165"/>
                <a:gd name="T23" fmla="*/ 922 w 92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3" name="Freeform 314"/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8"/>
                <a:gd name="T22" fmla="*/ 0 h 166"/>
                <a:gd name="T23" fmla="*/ 918 w 918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4" name="Freeform 315"/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64"/>
                <a:gd name="T23" fmla="*/ 912 w 912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5" name="Freeform 316"/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8"/>
                <a:gd name="T22" fmla="*/ 0 h 163"/>
                <a:gd name="T23" fmla="*/ 908 w 908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6" name="Freeform 317"/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62"/>
                <a:gd name="T23" fmla="*/ 904 w 90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7" name="Freeform 318"/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162"/>
                <a:gd name="T23" fmla="*/ 900 w 900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8" name="Freeform 319"/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4"/>
                <a:gd name="T22" fmla="*/ 0 h 162"/>
                <a:gd name="T23" fmla="*/ 894 w 89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9" name="Freeform 320"/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0"/>
                <a:gd name="T22" fmla="*/ 0 h 161"/>
                <a:gd name="T23" fmla="*/ 890 w 890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0" name="Freeform 321"/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3"/>
                <a:gd name="T22" fmla="*/ 0 h 161"/>
                <a:gd name="T23" fmla="*/ 883 w 88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1" name="Freeform 322"/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159"/>
                <a:gd name="T23" fmla="*/ 880 w 880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2" name="Freeform 323"/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3"/>
                <a:gd name="T22" fmla="*/ 0 h 159"/>
                <a:gd name="T23" fmla="*/ 873 w 87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3" name="Freeform 324"/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8"/>
                <a:gd name="T22" fmla="*/ 0 h 157"/>
                <a:gd name="T23" fmla="*/ 868 w 868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4" name="Freeform 325"/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2"/>
                <a:gd name="T22" fmla="*/ 0 h 155"/>
                <a:gd name="T23" fmla="*/ 862 w 862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5" name="Freeform 326"/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8"/>
                <a:gd name="T22" fmla="*/ 0 h 155"/>
                <a:gd name="T23" fmla="*/ 858 w 8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6" name="Freeform 327"/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1"/>
                <a:gd name="T22" fmla="*/ 0 h 154"/>
                <a:gd name="T23" fmla="*/ 851 w 851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7" name="Freeform 328"/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153"/>
                <a:gd name="T23" fmla="*/ 846 w 846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8" name="Freeform 329"/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0"/>
                <a:gd name="T22" fmla="*/ 0 h 152"/>
                <a:gd name="T23" fmla="*/ 840 w 840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9" name="Freeform 330"/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6"/>
                <a:gd name="T22" fmla="*/ 0 h 151"/>
                <a:gd name="T23" fmla="*/ 836 w 836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0" name="Freeform 331"/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151"/>
                <a:gd name="T23" fmla="*/ 829 w 829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1" name="Freeform 332"/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2"/>
                <a:gd name="T22" fmla="*/ 0 h 149"/>
                <a:gd name="T23" fmla="*/ 822 w 82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2" name="Freeform 333"/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49"/>
                <a:gd name="T23" fmla="*/ 817 w 817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3" name="Freeform 334"/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2"/>
                <a:gd name="T22" fmla="*/ 0 h 147"/>
                <a:gd name="T23" fmla="*/ 812 w 812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4" name="Freeform 335"/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6"/>
                <a:gd name="T22" fmla="*/ 0 h 145"/>
                <a:gd name="T23" fmla="*/ 806 w 806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5" name="Freeform 336"/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8"/>
                <a:gd name="T22" fmla="*/ 0 h 143"/>
                <a:gd name="T23" fmla="*/ 798 w 798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6" name="Freeform 337"/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2"/>
                <a:gd name="T22" fmla="*/ 0 h 142"/>
                <a:gd name="T23" fmla="*/ 792 w 792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7" name="Freeform 338"/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5"/>
                <a:gd name="T22" fmla="*/ 0 h 142"/>
                <a:gd name="T23" fmla="*/ 785 w 78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8" name="Freeform 339"/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140"/>
                <a:gd name="T23" fmla="*/ 779 w 779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9" name="Freeform 340"/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1"/>
                <a:gd name="T22" fmla="*/ 0 h 139"/>
                <a:gd name="T23" fmla="*/ 771 w 771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0" name="Freeform 341"/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3"/>
                <a:gd name="T22" fmla="*/ 0 h 139"/>
                <a:gd name="T23" fmla="*/ 763 w 76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1" name="Freeform 342"/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136"/>
                <a:gd name="T23" fmla="*/ 758 w 758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2" name="Freeform 343"/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1"/>
                <a:gd name="T22" fmla="*/ 0 h 135"/>
                <a:gd name="T23" fmla="*/ 751 w 751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3" name="Freeform 344"/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3"/>
                <a:gd name="T22" fmla="*/ 0 h 133"/>
                <a:gd name="T23" fmla="*/ 743 w 743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4" name="Freeform 345"/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4"/>
                <a:gd name="T22" fmla="*/ 0 h 132"/>
                <a:gd name="T23" fmla="*/ 734 w 734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5" name="Freeform 346"/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8"/>
                <a:gd name="T22" fmla="*/ 0 h 130"/>
                <a:gd name="T23" fmla="*/ 728 w 72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6" name="Freeform 347"/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9"/>
                <a:gd name="T22" fmla="*/ 0 h 130"/>
                <a:gd name="T23" fmla="*/ 719 w 71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7" name="Freeform 348"/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1"/>
                <a:gd name="T22" fmla="*/ 0 h 129"/>
                <a:gd name="T23" fmla="*/ 711 w 71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8" name="Freeform 349"/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4"/>
                <a:gd name="T22" fmla="*/ 0 h 127"/>
                <a:gd name="T23" fmla="*/ 704 w 704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9" name="Freeform 350"/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"/>
                <a:gd name="T22" fmla="*/ 0 h 125"/>
                <a:gd name="T23" fmla="*/ 696 w 696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0" name="Freeform 351"/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6"/>
                <a:gd name="T22" fmla="*/ 0 h 123"/>
                <a:gd name="T23" fmla="*/ 686 w 686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1" name="Freeform 352"/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7"/>
                <a:gd name="T22" fmla="*/ 0 h 121"/>
                <a:gd name="T23" fmla="*/ 677 w 677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2" name="Freeform 353"/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7"/>
                <a:gd name="T22" fmla="*/ 0 h 120"/>
                <a:gd name="T23" fmla="*/ 667 w 667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3" name="Freeform 354"/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9"/>
                <a:gd name="T22" fmla="*/ 0 h 119"/>
                <a:gd name="T23" fmla="*/ 659 w 659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4" name="Freeform 355"/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117"/>
                <a:gd name="T23" fmla="*/ 648 w 648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5" name="Freeform 356"/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8"/>
                <a:gd name="T22" fmla="*/ 0 h 115"/>
                <a:gd name="T23" fmla="*/ 638 w 638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6" name="Freeform 357"/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111"/>
                <a:gd name="T23" fmla="*/ 626 w 626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7" name="Freeform 358"/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6"/>
                <a:gd name="T22" fmla="*/ 0 h 112"/>
                <a:gd name="T23" fmla="*/ 616 w 616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8" name="Freeform 359"/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5"/>
                <a:gd name="T22" fmla="*/ 0 h 108"/>
                <a:gd name="T23" fmla="*/ 605 w 605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9" name="Freeform 360"/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05"/>
                <a:gd name="T23" fmla="*/ 592 w 592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0" name="Freeform 361"/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1"/>
                <a:gd name="T22" fmla="*/ 0 h 103"/>
                <a:gd name="T23" fmla="*/ 581 w 581"/>
                <a:gd name="T24" fmla="*/ 103 h 1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1" name="Freeform 362"/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8"/>
                <a:gd name="T28" fmla="*/ 0 h 100"/>
                <a:gd name="T29" fmla="*/ 568 w 568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2" name="Freeform 363"/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2"/>
                <a:gd name="T28" fmla="*/ 0 h 96"/>
                <a:gd name="T29" fmla="*/ 552 w 552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3" name="Freeform 364"/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7"/>
                <a:gd name="T22" fmla="*/ 0 h 95"/>
                <a:gd name="T23" fmla="*/ 537 w 537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4" name="Freeform 365"/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91"/>
                <a:gd name="T26" fmla="*/ 521 w 521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5" name="Freeform 366"/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"/>
                <a:gd name="T26" fmla="*/ 503 w 50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6" name="Freeform 367"/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1"/>
                <a:gd name="T19" fmla="*/ 0 h 76"/>
                <a:gd name="T20" fmla="*/ 441 w 44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7" name="Freeform 368"/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1"/>
                <a:gd name="T17" fmla="*/ 292 w 29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8" name="Freeform 369"/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26"/>
                <a:gd name="T17" fmla="*/ 140 w 14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9" name="Freeform 370"/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8"/>
                <a:gd name="T169" fmla="*/ 0 h 372"/>
                <a:gd name="T170" fmla="*/ 1048 w 1048"/>
                <a:gd name="T171" fmla="*/ 372 h 3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0" name="Freeform 371"/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8"/>
                <a:gd name="T154" fmla="*/ 0 h 249"/>
                <a:gd name="T155" fmla="*/ 998 w 998"/>
                <a:gd name="T156" fmla="*/ 249 h 2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1" name="Freeform 372"/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1"/>
                <a:gd name="T97" fmla="*/ 0 h 154"/>
                <a:gd name="T98" fmla="*/ 981 w 981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2" name="Freeform 373"/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9"/>
                <a:gd name="T68" fmla="*/ 348 w 348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3" name="Freeform 374"/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139"/>
                <a:gd name="T116" fmla="*/ 1074 w 1074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4" name="Freeform 375"/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8"/>
                <a:gd name="T85" fmla="*/ 0 h 57"/>
                <a:gd name="T86" fmla="*/ 428 w 428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5" name="Freeform 376"/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7"/>
                <a:gd name="T124" fmla="*/ 0 h 93"/>
                <a:gd name="T125" fmla="*/ 1197 w 1197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6" name="Freeform 377"/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2"/>
                <a:gd name="T94" fmla="*/ 0 h 42"/>
                <a:gd name="T95" fmla="*/ 512 w 512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7" name="Freeform 378"/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69"/>
                <a:gd name="T115" fmla="*/ 0 h 796"/>
                <a:gd name="T116" fmla="*/ 1869 w 1869"/>
                <a:gd name="T117" fmla="*/ 796 h 7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8" name="Freeform 379"/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3"/>
                <a:gd name="T73" fmla="*/ 0 h 203"/>
                <a:gd name="T74" fmla="*/ 773 w 773"/>
                <a:gd name="T75" fmla="*/ 203 h 2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9" name="Freeform 380"/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4"/>
                <a:gd name="T136" fmla="*/ 0 h 745"/>
                <a:gd name="T137" fmla="*/ 1864 w 1864"/>
                <a:gd name="T138" fmla="*/ 745 h 7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0" name="Freeform 381"/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79"/>
                <a:gd name="T82" fmla="*/ 0 h 193"/>
                <a:gd name="T83" fmla="*/ 779 w 779"/>
                <a:gd name="T84" fmla="*/ 193 h 1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1" name="Freeform 382"/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9"/>
                <a:gd name="T151" fmla="*/ 0 h 727"/>
                <a:gd name="T152" fmla="*/ 2009 w 2009"/>
                <a:gd name="T153" fmla="*/ 727 h 7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2" name="Freeform 383"/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5"/>
                <a:gd name="T103" fmla="*/ 0 h 186"/>
                <a:gd name="T104" fmla="*/ 865 w 865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3" name="Freeform 384"/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17"/>
                <a:gd name="T118" fmla="*/ 0 h 542"/>
                <a:gd name="T119" fmla="*/ 1817 w 1817"/>
                <a:gd name="T120" fmla="*/ 542 h 5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4" name="Freeform 385"/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8"/>
                <a:gd name="T70" fmla="*/ 0 h 132"/>
                <a:gd name="T71" fmla="*/ 778 w 778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5" name="Freeform 386"/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4"/>
                <a:gd name="T139" fmla="*/ 0 h 565"/>
                <a:gd name="T140" fmla="*/ 1474 w 1474"/>
                <a:gd name="T141" fmla="*/ 565 h 5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6" name="Freeform 387"/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5"/>
                <a:gd name="T73" fmla="*/ 0 h 135"/>
                <a:gd name="T74" fmla="*/ 595 w 595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7" name="Freeform 388"/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1"/>
                <a:gd name="T139" fmla="*/ 0 h 586"/>
                <a:gd name="T140" fmla="*/ 1471 w 1471"/>
                <a:gd name="T141" fmla="*/ 586 h 5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8" name="Freeform 389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4"/>
                <a:gd name="T82" fmla="*/ 0 h 120"/>
                <a:gd name="T83" fmla="*/ 494 w 494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9" name="Freeform 390"/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1"/>
                <a:gd name="T73" fmla="*/ 0 h 144"/>
                <a:gd name="T74" fmla="*/ 591 w 591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0" name="Freeform 391"/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66"/>
                <a:gd name="T139" fmla="*/ 0 h 598"/>
                <a:gd name="T140" fmla="*/ 1466 w 1466"/>
                <a:gd name="T141" fmla="*/ 598 h 5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1" name="Freeform 392"/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1"/>
                <a:gd name="T73" fmla="*/ 0 h 154"/>
                <a:gd name="T74" fmla="*/ 601 w 601"/>
                <a:gd name="T75" fmla="*/ 154 h 1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2" name="Freeform 393"/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6"/>
                <a:gd name="T34" fmla="*/ 0 h 711"/>
                <a:gd name="T35" fmla="*/ 956 w 956"/>
                <a:gd name="T36" fmla="*/ 711 h 7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3" name="Freeform 394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4" name="Freeform 395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5" name="Freeform 396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6" name="Freeform 397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7" name="Freeform 398"/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5"/>
                <a:gd name="T19" fmla="*/ 0 h 245"/>
                <a:gd name="T20" fmla="*/ 565 w 565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8" name="Freeform 399"/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243"/>
                <a:gd name="T35" fmla="*/ 144 w 14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9" name="Freeform 400"/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44"/>
                <a:gd name="T136" fmla="*/ 0 h 953"/>
                <a:gd name="T137" fmla="*/ 3344 w 3344"/>
                <a:gd name="T138" fmla="*/ 953 h 9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0" name="Freeform 401"/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02"/>
                <a:gd name="T166" fmla="*/ 0 h 683"/>
                <a:gd name="T167" fmla="*/ 3402 w 3402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1" name="Freeform 402"/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39"/>
                <a:gd name="T133" fmla="*/ 0 h 965"/>
                <a:gd name="T134" fmla="*/ 3339 w 3339"/>
                <a:gd name="T135" fmla="*/ 965 h 9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2" name="Freeform 403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4"/>
                <a:gd name="T88" fmla="*/ 0 h 120"/>
                <a:gd name="T89" fmla="*/ 494 w 494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3" name="Freeform 404"/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479"/>
                <a:gd name="T20" fmla="*/ 76 w 76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4" name="Freeform 405"/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5"/>
                <a:gd name="T79" fmla="*/ 0 h 103"/>
                <a:gd name="T80" fmla="*/ 145 w 145"/>
                <a:gd name="T81" fmla="*/ 103 h 1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5" name="Freeform 406"/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5"/>
                <a:gd name="T97" fmla="*/ 0 h 429"/>
                <a:gd name="T98" fmla="*/ 365 w 365"/>
                <a:gd name="T99" fmla="*/ 429 h 4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6" name="Freeform 407"/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04"/>
                <a:gd name="T101" fmla="*/ 76 w 7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7" name="Freeform 408"/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419"/>
                <a:gd name="T101" fmla="*/ 149 w 149"/>
                <a:gd name="T102" fmla="*/ 419 h 4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8" name="Freeform 409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9" name="Freeform 410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4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DFF8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6498" name="Rectangle 5"/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6499" name="Freeform 6"/>
          <p:cNvSpPr>
            <a:spLocks/>
          </p:cNvSpPr>
          <p:nvPr/>
        </p:nvSpPr>
        <p:spPr bwMode="auto">
          <a:xfrm>
            <a:off x="5686425" y="3082925"/>
            <a:ext cx="69850" cy="109538"/>
          </a:xfrm>
          <a:custGeom>
            <a:avLst/>
            <a:gdLst>
              <a:gd name="T0" fmla="*/ 2147483647 w 8"/>
              <a:gd name="T1" fmla="*/ 0 h 109538"/>
              <a:gd name="T2" fmla="*/ 0 w 8"/>
              <a:gd name="T3" fmla="*/ 0 h 109538"/>
              <a:gd name="T4" fmla="*/ 2147483647 w 8"/>
              <a:gd name="T5" fmla="*/ 0 h 109538"/>
              <a:gd name="T6" fmla="*/ 2147483647 w 8"/>
              <a:gd name="T7" fmla="*/ 0 h 10953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09538"/>
              <a:gd name="T14" fmla="*/ 8 w 8"/>
              <a:gd name="T15" fmla="*/ 109538 h 109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0953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6500" name="Text Box 121"/>
          <p:cNvSpPr txBox="1">
            <a:spLocks noChangeArrowheads="1"/>
          </p:cNvSpPr>
          <p:nvPr/>
        </p:nvSpPr>
        <p:spPr bwMode="auto">
          <a:xfrm>
            <a:off x="908050" y="5143500"/>
            <a:ext cx="7524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8000" b="1">
                <a:solidFill>
                  <a:srgbClr val="02369E"/>
                </a:solidFill>
              </a:rPr>
              <a:t>Thank you!</a:t>
            </a:r>
          </a:p>
        </p:txBody>
      </p:sp>
      <p:sp>
        <p:nvSpPr>
          <p:cNvPr id="106501" name="Text Box 122"/>
          <p:cNvSpPr txBox="1">
            <a:spLocks noChangeArrowheads="1"/>
          </p:cNvSpPr>
          <p:nvPr/>
        </p:nvSpPr>
        <p:spPr bwMode="auto">
          <a:xfrm>
            <a:off x="495300" y="187325"/>
            <a:ext cx="83693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  <a:t>Forget </a:t>
            </a:r>
            <a:r>
              <a:rPr lang="en-GB" altLang="de-DE" sz="3200" b="1">
                <a:solidFill>
                  <a:srgbClr val="FF0000"/>
                </a:solidFill>
                <a:latin typeface="Balloon" pitchFamily="2" charset="0"/>
              </a:rPr>
              <a:t>WHO</a:t>
            </a:r>
            <a: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  <a:t> is flying</a:t>
            </a:r>
            <a:b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</a:br>
            <a:r>
              <a:rPr lang="en-GB" altLang="de-DE" b="1">
                <a:solidFill>
                  <a:srgbClr val="02369E"/>
                </a:solidFill>
              </a:rPr>
              <a:t>(friend, rival, countryman, flier from other nation)</a:t>
            </a:r>
          </a:p>
          <a:p>
            <a:pPr algn="ctr"/>
            <a: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  <a:t>Forget </a:t>
            </a:r>
            <a:r>
              <a:rPr lang="en-GB" altLang="de-DE" sz="3200" b="1">
                <a:solidFill>
                  <a:srgbClr val="FF0000"/>
                </a:solidFill>
                <a:latin typeface="Balloon" pitchFamily="2" charset="0"/>
              </a:rPr>
              <a:t>WHAT</a:t>
            </a:r>
            <a: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  <a:t> is flying</a:t>
            </a:r>
            <a:b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</a:br>
            <a:r>
              <a:rPr lang="en-GB" altLang="de-DE">
                <a:solidFill>
                  <a:srgbClr val="02369E"/>
                </a:solidFill>
                <a:latin typeface="Balloon" pitchFamily="2" charset="0"/>
              </a:rPr>
              <a:t>(2-stroke, 4-stroke, electric)</a:t>
            </a:r>
          </a:p>
          <a:p>
            <a:pPr algn="ctr"/>
            <a:r>
              <a:rPr lang="en-GB" altLang="de-DE" sz="3200" b="1">
                <a:solidFill>
                  <a:srgbClr val="FF0000"/>
                </a:solidFill>
                <a:latin typeface="Balloon" pitchFamily="2" charset="0"/>
              </a:rPr>
              <a:t>LOOK </a:t>
            </a:r>
            <a:r>
              <a:rPr lang="en-GB" altLang="de-DE" sz="3200" b="1" u="sng">
                <a:solidFill>
                  <a:srgbClr val="FF0000"/>
                </a:solidFill>
                <a:latin typeface="Balloon" pitchFamily="2" charset="0"/>
              </a:rPr>
              <a:t>ONLY</a:t>
            </a:r>
            <a:r>
              <a:rPr lang="en-GB" altLang="de-DE" sz="3200" b="1">
                <a:solidFill>
                  <a:srgbClr val="FF0000"/>
                </a:solidFill>
                <a:latin typeface="Balloon" pitchFamily="2" charset="0"/>
              </a:rPr>
              <a:t> AT LINES DESCRIBED IN THE SKY</a:t>
            </a:r>
            <a:r>
              <a:rPr lang="en-GB" altLang="de-DE" sz="3200">
                <a:solidFill>
                  <a:srgbClr val="FF0000"/>
                </a:solidFill>
                <a:latin typeface="Balloon" pitchFamily="2" charset="0"/>
              </a:rPr>
              <a:t>!</a:t>
            </a:r>
            <a:br>
              <a:rPr lang="en-GB" altLang="de-DE" sz="3200">
                <a:solidFill>
                  <a:srgbClr val="FF0000"/>
                </a:solidFill>
                <a:latin typeface="Balloon" pitchFamily="2" charset="0"/>
              </a:rPr>
            </a:br>
            <a:endParaRPr lang="en-ZA" altLang="de-DE">
              <a:solidFill>
                <a:srgbClr val="02369E"/>
              </a:solidFill>
              <a:latin typeface="Balloon" pitchFamily="2" charset="0"/>
            </a:endParaRPr>
          </a:p>
        </p:txBody>
      </p:sp>
      <p:grpSp>
        <p:nvGrpSpPr>
          <p:cNvPr id="106502" name="Group 134"/>
          <p:cNvGrpSpPr>
            <a:grpSpLocks/>
          </p:cNvGrpSpPr>
          <p:nvPr/>
        </p:nvGrpSpPr>
        <p:grpSpPr bwMode="auto">
          <a:xfrm>
            <a:off x="2752725" y="3313113"/>
            <a:ext cx="3783013" cy="1743075"/>
            <a:chOff x="748" y="1253"/>
            <a:chExt cx="4096" cy="1820"/>
          </a:xfrm>
        </p:grpSpPr>
        <p:sp>
          <p:nvSpPr>
            <p:cNvPr id="106505" name="AutoShape 135"/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6506" name="Group 136"/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106666" name="Freeform 137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67" name="Freeform 138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68" name="Freeform 139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69" name="Freeform 140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0" name="Freeform 141"/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171"/>
                  <a:gd name="T83" fmla="*/ 86 w 86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1" name="Freeform 142"/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164"/>
                  <a:gd name="T71" fmla="*/ 28 w 28"/>
                  <a:gd name="T72" fmla="*/ 164 h 1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2" name="Freeform 143"/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5"/>
                  <a:gd name="T106" fmla="*/ 0 h 186"/>
                  <a:gd name="T107" fmla="*/ 175 w 175"/>
                  <a:gd name="T108" fmla="*/ 186 h 1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3" name="Freeform 144"/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0"/>
                  <a:gd name="T130" fmla="*/ 0 h 696"/>
                  <a:gd name="T131" fmla="*/ 370 w 370"/>
                  <a:gd name="T132" fmla="*/ 696 h 6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4" name="Freeform 145"/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4"/>
                  <a:gd name="T82" fmla="*/ 0 h 86"/>
                  <a:gd name="T83" fmla="*/ 144 w 144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5" name="Freeform 146"/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3"/>
                  <a:gd name="T124" fmla="*/ 0 h 338"/>
                  <a:gd name="T125" fmla="*/ 243 w 243"/>
                  <a:gd name="T126" fmla="*/ 338 h 3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6" name="Freeform 147"/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88"/>
                  <a:gd name="T77" fmla="*/ 144 w 144"/>
                  <a:gd name="T78" fmla="*/ 88 h 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7" name="Freeform 148"/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4"/>
                  <a:gd name="T148" fmla="*/ 0 h 344"/>
                  <a:gd name="T149" fmla="*/ 264 w 264"/>
                  <a:gd name="T150" fmla="*/ 344 h 3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8" name="Freeform 149"/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1"/>
                  <a:gd name="T77" fmla="*/ 147 w 147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9" name="Freeform 150"/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2"/>
                  <a:gd name="T130" fmla="*/ 0 h 367"/>
                  <a:gd name="T131" fmla="*/ 252 w 252"/>
                  <a:gd name="T132" fmla="*/ 367 h 3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0" name="Freeform 151"/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88"/>
                  <a:gd name="T14" fmla="*/ 234 w 23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1" name="Freeform 152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2" name="Freeform 153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3" name="Freeform 154"/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2"/>
                  <a:gd name="T181" fmla="*/ 0 h 717"/>
                  <a:gd name="T182" fmla="*/ 3422 w 3422"/>
                  <a:gd name="T183" fmla="*/ 717 h 7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4" name="Freeform 155"/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31"/>
                  <a:gd name="T106" fmla="*/ 0 h 742"/>
                  <a:gd name="T107" fmla="*/ 3431 w 3431"/>
                  <a:gd name="T108" fmla="*/ 742 h 7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5" name="Freeform 156"/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58"/>
                  <a:gd name="T142" fmla="*/ 0 h 1003"/>
                  <a:gd name="T143" fmla="*/ 3458 w 3458"/>
                  <a:gd name="T144" fmla="*/ 1003 h 100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6" name="Freeform 157"/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11"/>
                  <a:gd name="T118" fmla="*/ 0 h 471"/>
                  <a:gd name="T119" fmla="*/ 2011 w 2011"/>
                  <a:gd name="T120" fmla="*/ 471 h 4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7" name="Freeform 158"/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5"/>
                  <a:gd name="T127" fmla="*/ 0 h 421"/>
                  <a:gd name="T128" fmla="*/ 1395 w 1395"/>
                  <a:gd name="T129" fmla="*/ 421 h 42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8" name="Freeform 159"/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5"/>
                  <a:gd name="T109" fmla="*/ 0 h 380"/>
                  <a:gd name="T110" fmla="*/ 1065 w 1065"/>
                  <a:gd name="T111" fmla="*/ 380 h 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9" name="Freeform 160"/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0" name="Freeform 161"/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5"/>
                  <a:gd name="T23" fmla="*/ 14 w 1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1" name="Freeform 162"/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5"/>
                  <a:gd name="T23" fmla="*/ 19 w 1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2" name="Freeform 163"/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3" name="Freeform 164"/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9"/>
                  <a:gd name="T29" fmla="*/ 27 w 2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4" name="Freeform 165"/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9"/>
                  <a:gd name="T29" fmla="*/ 29 w 2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5" name="Freeform 166"/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8"/>
                  <a:gd name="T23" fmla="*/ 29 w 2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6" name="Freeform 167"/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8"/>
                  <a:gd name="T23" fmla="*/ 31 w 3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7" name="Freeform 168"/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9"/>
                  <a:gd name="T23" fmla="*/ 32 w 3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8" name="Freeform 169"/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8"/>
                  <a:gd name="T23" fmla="*/ 34 w 3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9" name="Freeform 170"/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8"/>
                  <a:gd name="T23" fmla="*/ 36 w 3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0" name="Freeform 171"/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9"/>
                  <a:gd name="T23" fmla="*/ 38 w 3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1" name="Freeform 172"/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15"/>
                  <a:gd name="T41" fmla="*/ 76 w 76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2" name="Freeform 173"/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19"/>
                  <a:gd name="T41" fmla="*/ 82 w 82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3" name="Freeform 174"/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20"/>
                  <a:gd name="T44" fmla="*/ 89 w 89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4" name="Freeform 175"/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21"/>
                  <a:gd name="T44" fmla="*/ 96 w 9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5" name="Freeform 176"/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22"/>
                  <a:gd name="T44" fmla="*/ 102 w 1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6" name="Freeform 177"/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2"/>
                  <a:gd name="T44" fmla="*/ 107 w 107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7" name="Freeform 178"/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3"/>
                  <a:gd name="T43" fmla="*/ 0 h 24"/>
                  <a:gd name="T44" fmla="*/ 113 w 113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8" name="Freeform 179"/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8"/>
                  <a:gd name="T43" fmla="*/ 0 h 24"/>
                  <a:gd name="T44" fmla="*/ 118 w 1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9" name="Freeform 180"/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25"/>
                  <a:gd name="T44" fmla="*/ 123 w 12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0" name="Freeform 181"/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25"/>
                  <a:gd name="T44" fmla="*/ 130 w 13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1" name="Freeform 182"/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6"/>
                  <a:gd name="T44" fmla="*/ 134 w 134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2" name="Freeform 183"/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8"/>
                  <a:gd name="T43" fmla="*/ 0 h 27"/>
                  <a:gd name="T44" fmla="*/ 138 w 138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3" name="Freeform 184"/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1"/>
                  <a:gd name="T43" fmla="*/ 0 h 27"/>
                  <a:gd name="T44" fmla="*/ 141 w 141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4" name="Freeform 185"/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30"/>
                  <a:gd name="T44" fmla="*/ 148 w 148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5" name="Freeform 186"/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2"/>
                  <a:gd name="T43" fmla="*/ 0 h 31"/>
                  <a:gd name="T44" fmla="*/ 152 w 152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6" name="Freeform 187"/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"/>
                  <a:gd name="T43" fmla="*/ 0 h 30"/>
                  <a:gd name="T44" fmla="*/ 157 w 157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7" name="Freeform 188"/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1"/>
                  <a:gd name="T37" fmla="*/ 0 h 32"/>
                  <a:gd name="T38" fmla="*/ 161 w 161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8" name="Freeform 189"/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5"/>
                  <a:gd name="T31" fmla="*/ 0 h 32"/>
                  <a:gd name="T32" fmla="*/ 165 w 165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9" name="Freeform 190"/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34"/>
                  <a:gd name="T23" fmla="*/ 168 w 16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0" name="Freeform 191"/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1" name="Freeform 192"/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2" name="Freeform 193"/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6"/>
                  <a:gd name="T23" fmla="*/ 179 w 179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3" name="Freeform 194"/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5"/>
                  <a:gd name="T23" fmla="*/ 184 w 184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4" name="Freeform 195"/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36"/>
                  <a:gd name="T23" fmla="*/ 188 w 18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5" name="Freeform 196"/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6"/>
                  <a:gd name="T23" fmla="*/ 191 w 19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6" name="Freeform 197"/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37"/>
                  <a:gd name="T23" fmla="*/ 195 w 195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7" name="Freeform 198"/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8" name="Freeform 199"/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7"/>
                  <a:gd name="T23" fmla="*/ 199 w 19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9" name="Freeform 200"/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39"/>
                  <a:gd name="T23" fmla="*/ 202 w 20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0" name="Freeform 201"/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40"/>
                  <a:gd name="T23" fmla="*/ 206 w 206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1" name="Freeform 202"/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40"/>
                  <a:gd name="T23" fmla="*/ 208 w 208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2" name="Freeform 203"/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41"/>
                  <a:gd name="T23" fmla="*/ 209 w 209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3" name="Freeform 204"/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1"/>
                  <a:gd name="T29" fmla="*/ 215 w 21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4" name="Freeform 205"/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2"/>
                  <a:gd name="T29" fmla="*/ 215 w 2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5" name="Freeform 206"/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3"/>
                  <a:gd name="T23" fmla="*/ 216 w 21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6" name="Freeform 207"/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7" name="Freeform 208"/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8" name="Freeform 209"/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3"/>
                  <a:gd name="T23" fmla="*/ 221 w 22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9" name="Freeform 210"/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2"/>
                  <a:gd name="T23" fmla="*/ 221 w 22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0" name="Freeform 211"/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1" name="Freeform 212"/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2" name="Freeform 213"/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3" name="Freeform 214"/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4" name="Freeform 215"/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5" name="Freeform 216"/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3"/>
                  <a:gd name="T23" fmla="*/ 227 w 227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6" name="Freeform 217"/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7" name="Freeform 218"/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8" name="Freeform 219"/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3"/>
                  <a:gd name="T23" fmla="*/ 228 w 22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9" name="Freeform 220"/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2"/>
                  <a:gd name="T23" fmla="*/ 228 w 22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0" name="Freeform 221"/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1" name="Freeform 222"/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3"/>
                  <a:gd name="T23" fmla="*/ 226 w 22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2" name="Freeform 223"/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3" name="Freeform 224"/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4" name="Freeform 225"/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3"/>
                  <a:gd name="T23" fmla="*/ 224 w 224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5" name="Freeform 226"/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6" name="Freeform 227"/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7" name="Freeform 228"/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8" name="Freeform 229"/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9" name="Freeform 230"/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42"/>
                  <a:gd name="T29" fmla="*/ 221 w 22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0" name="Freeform 231"/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40"/>
                  <a:gd name="T29" fmla="*/ 219 w 21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1" name="Freeform 232"/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8"/>
                  <a:gd name="T22" fmla="*/ 0 h 41"/>
                  <a:gd name="T23" fmla="*/ 218 w 21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2" name="Freeform 233"/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1"/>
                  <a:gd name="T23" fmla="*/ 216 w 21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3" name="Freeform 234"/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40"/>
                  <a:gd name="T23" fmla="*/ 214 w 214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4" name="Freeform 235"/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3"/>
                  <a:gd name="T22" fmla="*/ 0 h 41"/>
                  <a:gd name="T23" fmla="*/ 213 w 213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5" name="Freeform 236"/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39"/>
                  <a:gd name="T23" fmla="*/ 211 w 21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6" name="Freeform 237"/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39"/>
                  <a:gd name="T23" fmla="*/ 209 w 20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7" name="Freeform 238"/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39"/>
                  <a:gd name="T20" fmla="*/ 206 w 20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8" name="Freeform 239"/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39"/>
                  <a:gd name="T23" fmla="*/ 204 w 204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9" name="Freeform 240"/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39"/>
                  <a:gd name="T23" fmla="*/ 203 w 203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0" name="Freeform 241"/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37"/>
                  <a:gd name="T23" fmla="*/ 201 w 20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1" name="Freeform 242"/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7"/>
                  <a:gd name="T22" fmla="*/ 0 h 37"/>
                  <a:gd name="T23" fmla="*/ 197 w 19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2" name="Freeform 243"/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3" name="Freeform 244"/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4"/>
                  <a:gd name="T22" fmla="*/ 0 h 37"/>
                  <a:gd name="T23" fmla="*/ 194 w 194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4" name="Freeform 245"/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7"/>
                  <a:gd name="T23" fmla="*/ 191 w 19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5" name="Freeform 246"/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5"/>
                  <a:gd name="T23" fmla="*/ 189 w 18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6" name="Freeform 247"/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"/>
                  <a:gd name="T22" fmla="*/ 0 h 35"/>
                  <a:gd name="T23" fmla="*/ 187 w 18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7" name="Freeform 248"/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6"/>
                  <a:gd name="T23" fmla="*/ 184 w 18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8" name="Freeform 249"/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"/>
                  <a:gd name="T23" fmla="*/ 182 w 182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9" name="Freeform 250"/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4"/>
                  <a:gd name="T23" fmla="*/ 179 w 17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0" name="Freeform 251"/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1" name="Freeform 252"/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2" name="Freeform 253"/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34"/>
                  <a:gd name="T23" fmla="*/ 170 w 17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3" name="Freeform 254"/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33"/>
                  <a:gd name="T23" fmla="*/ 167 w 16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4" name="Freeform 255"/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32"/>
                  <a:gd name="T23" fmla="*/ 165 w 16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5" name="Freeform 256"/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1"/>
                  <a:gd name="T22" fmla="*/ 0 h 30"/>
                  <a:gd name="T23" fmla="*/ 161 w 161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6" name="Freeform 257"/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31"/>
                  <a:gd name="T23" fmla="*/ 159 w 15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7" name="Freeform 258"/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9"/>
                  <a:gd name="T23" fmla="*/ 156 w 15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8" name="Freeform 259"/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28"/>
                  <a:gd name="T23" fmla="*/ 152 w 152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9" name="Freeform 260"/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29"/>
                  <a:gd name="T23" fmla="*/ 149 w 14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0" name="Freeform 261"/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27"/>
                  <a:gd name="T23" fmla="*/ 145 w 14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1" name="Freeform 262"/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27"/>
                  <a:gd name="T23" fmla="*/ 142 w 14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2" name="Freeform 263"/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27"/>
                  <a:gd name="T23" fmla="*/ 138 w 13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3" name="Freeform 264"/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27"/>
                  <a:gd name="T23" fmla="*/ 135 w 13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4" name="Freeform 265"/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25"/>
                  <a:gd name="T23" fmla="*/ 130 w 13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5" name="Freeform 266"/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26"/>
                  <a:gd name="T23" fmla="*/ 129 w 129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6" name="Freeform 267"/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25"/>
                  <a:gd name="T23" fmla="*/ 123 w 12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7" name="Freeform 268"/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21"/>
                  <a:gd name="T23" fmla="*/ 120 w 12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8" name="Freeform 269"/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22"/>
                  <a:gd name="T32" fmla="*/ 115 w 115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9" name="Freeform 270"/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22"/>
                  <a:gd name="T38" fmla="*/ 111 w 111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0" name="Freeform 271"/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0"/>
                  <a:gd name="T44" fmla="*/ 107 w 107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1" name="Freeform 272"/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21"/>
                  <a:gd name="T44" fmla="*/ 105 w 10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2" name="Freeform 273"/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0"/>
                  <a:gd name="T43" fmla="*/ 0 h 20"/>
                  <a:gd name="T44" fmla="*/ 100 w 100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3" name="Freeform 274"/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"/>
                  <a:gd name="T43" fmla="*/ 0 h 18"/>
                  <a:gd name="T44" fmla="*/ 94 w 94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4" name="Freeform 275"/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19"/>
                  <a:gd name="T44" fmla="*/ 89 w 8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5" name="Freeform 276"/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"/>
                  <a:gd name="T43" fmla="*/ 0 h 17"/>
                  <a:gd name="T44" fmla="*/ 86 w 8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6" name="Freeform 277"/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"/>
                  <a:gd name="T43" fmla="*/ 0 h 16"/>
                  <a:gd name="T44" fmla="*/ 81 w 81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7" name="Freeform 278"/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15"/>
                  <a:gd name="T44" fmla="*/ 76 w 76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8" name="Freeform 279"/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15"/>
                  <a:gd name="T41" fmla="*/ 69 w 69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9" name="Freeform 280"/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4"/>
                  <a:gd name="T41" fmla="*/ 64 w 6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0" name="Freeform 281"/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"/>
                  <a:gd name="T23" fmla="*/ 12 w 1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1" name="Freeform 282"/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2" name="Freeform 283"/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3" name="Freeform 284"/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0"/>
                  <a:gd name="T178" fmla="*/ 0 h 215"/>
                  <a:gd name="T179" fmla="*/ 230 w 230"/>
                  <a:gd name="T180" fmla="*/ 215 h 2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4" name="Freeform 285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5" name="Freeform 286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6" name="Freeform 287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7" name="Freeform 288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8" name="Freeform 289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9" name="Freeform 290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0" name="Freeform 291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1" name="Freeform 292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2" name="Line 293"/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3" name="Freeform 294"/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9"/>
                  <a:gd name="T85" fmla="*/ 0 h 58"/>
                  <a:gd name="T86" fmla="*/ 1049 w 1049"/>
                  <a:gd name="T87" fmla="*/ 58 h 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4" name="Freeform 295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5" name="Freeform 296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6" name="Freeform 297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7" name="Freeform 298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8" name="Freeform 299"/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9"/>
                  <a:gd name="T76" fmla="*/ 0 h 117"/>
                  <a:gd name="T77" fmla="*/ 319 w 319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9" name="Freeform 300"/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8"/>
                  <a:gd name="T64" fmla="*/ 0 h 113"/>
                  <a:gd name="T65" fmla="*/ 288 w 288"/>
                  <a:gd name="T66" fmla="*/ 113 h 1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0" name="Freeform 301"/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9"/>
                  <a:gd name="T82" fmla="*/ 0 h 86"/>
                  <a:gd name="T83" fmla="*/ 329 w 32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1" name="Freeform 302"/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8"/>
                  <a:gd name="T98" fmla="*/ 344 w 344"/>
                  <a:gd name="T99" fmla="*/ 98 h 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2" name="Freeform 303"/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8"/>
                  <a:gd name="T100" fmla="*/ 0 h 94"/>
                  <a:gd name="T101" fmla="*/ 338 w 33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3" name="Freeform 304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4" name="Freeform 305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5" name="Freeform 306"/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21"/>
                  <a:gd name="T20" fmla="*/ 117 w 1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6" name="Freeform 307"/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32"/>
                  <a:gd name="T20" fmla="*/ 181 w 181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7" name="Freeform 308"/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"/>
                  <a:gd name="T34" fmla="*/ 0 h 40"/>
                  <a:gd name="T35" fmla="*/ 228 w 22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8" name="Freeform 309"/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9"/>
                  <a:gd name="T22" fmla="*/ 0 h 47"/>
                  <a:gd name="T23" fmla="*/ 269 w 26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9" name="Freeform 310"/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2"/>
                  <a:gd name="T22" fmla="*/ 0 h 52"/>
                  <a:gd name="T23" fmla="*/ 302 w 302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0" name="Freeform 311"/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59"/>
                  <a:gd name="T23" fmla="*/ 334 w 33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1" name="Freeform 312"/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64"/>
                  <a:gd name="T23" fmla="*/ 362 w 362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2" name="Freeform 313"/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"/>
                  <a:gd name="T22" fmla="*/ 0 h 68"/>
                  <a:gd name="T23" fmla="*/ 387 w 387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3" name="Freeform 314"/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2"/>
                  <a:gd name="T22" fmla="*/ 0 h 73"/>
                  <a:gd name="T23" fmla="*/ 412 w 412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4" name="Freeform 315"/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6"/>
                  <a:gd name="T22" fmla="*/ 0 h 76"/>
                  <a:gd name="T23" fmla="*/ 436 w 43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5" name="Freeform 316"/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8"/>
                  <a:gd name="T22" fmla="*/ 0 h 80"/>
                  <a:gd name="T23" fmla="*/ 458 w 458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6" name="Freeform 317"/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85"/>
                  <a:gd name="T23" fmla="*/ 479 w 479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7" name="Freeform 318"/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0"/>
                  <a:gd name="T22" fmla="*/ 0 h 88"/>
                  <a:gd name="T23" fmla="*/ 500 w 500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8" name="Freeform 319"/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8"/>
                  <a:gd name="T22" fmla="*/ 0 h 91"/>
                  <a:gd name="T23" fmla="*/ 518 w 518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9" name="Freeform 320"/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7"/>
                  <a:gd name="T22" fmla="*/ 0 h 95"/>
                  <a:gd name="T23" fmla="*/ 537 w 537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0" name="Freeform 321"/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5"/>
                  <a:gd name="T22" fmla="*/ 0 h 98"/>
                  <a:gd name="T23" fmla="*/ 555 w 555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1" name="Freeform 322"/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2"/>
                  <a:gd name="T22" fmla="*/ 0 h 102"/>
                  <a:gd name="T23" fmla="*/ 572 w 57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2" name="Freeform 323"/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0"/>
                  <a:gd name="T22" fmla="*/ 0 h 105"/>
                  <a:gd name="T23" fmla="*/ 590 w 590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3" name="Freeform 324"/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2"/>
                  <a:gd name="T28" fmla="*/ 0 h 108"/>
                  <a:gd name="T29" fmla="*/ 602 w 6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4" name="Freeform 325"/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8"/>
                  <a:gd name="T28" fmla="*/ 0 h 110"/>
                  <a:gd name="T29" fmla="*/ 618 w 618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5" name="Freeform 326"/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7"/>
                  <a:gd name="T22" fmla="*/ 0 h 113"/>
                  <a:gd name="T23" fmla="*/ 637 w 637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6" name="Freeform 327"/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4"/>
                  <a:gd name="T22" fmla="*/ 0 h 115"/>
                  <a:gd name="T23" fmla="*/ 654 w 654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7" name="Freeform 328"/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2"/>
                  <a:gd name="T22" fmla="*/ 0 h 118"/>
                  <a:gd name="T23" fmla="*/ 672 w 672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8" name="Freeform 329"/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1"/>
                  <a:gd name="T22" fmla="*/ 0 h 121"/>
                  <a:gd name="T23" fmla="*/ 691 w 691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9" name="Freeform 330"/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8"/>
                  <a:gd name="T22" fmla="*/ 0 h 125"/>
                  <a:gd name="T23" fmla="*/ 708 w 708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60" name="Freeform 331"/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7"/>
                  <a:gd name="T22" fmla="*/ 0 h 128"/>
                  <a:gd name="T23" fmla="*/ 727 w 727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61" name="Freeform 332"/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4"/>
                  <a:gd name="T22" fmla="*/ 0 h 131"/>
                  <a:gd name="T23" fmla="*/ 744 w 744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62" name="Freeform 333"/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135"/>
                  <a:gd name="T23" fmla="*/ 763 w 763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63" name="Freeform 334"/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2"/>
                  <a:gd name="T22" fmla="*/ 0 h 138"/>
                  <a:gd name="T23" fmla="*/ 782 w 782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64" name="Freeform 335"/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1"/>
                  <a:gd name="T22" fmla="*/ 0 h 140"/>
                  <a:gd name="T23" fmla="*/ 801 w 801"/>
                  <a:gd name="T24" fmla="*/ 140 h 1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65" name="Freeform 336"/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0"/>
                  <a:gd name="T22" fmla="*/ 0 h 143"/>
                  <a:gd name="T23" fmla="*/ 820 w 820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6507" name="Freeform 337"/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8"/>
                <a:gd name="T22" fmla="*/ 0 h 147"/>
                <a:gd name="T23" fmla="*/ 838 w 838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08" name="Freeform 338"/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6"/>
                <a:gd name="T22" fmla="*/ 0 h 152"/>
                <a:gd name="T23" fmla="*/ 856 w 856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09" name="Freeform 339"/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5"/>
                <a:gd name="T22" fmla="*/ 0 h 155"/>
                <a:gd name="T23" fmla="*/ 875 w 875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0" name="Freeform 340"/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3"/>
                <a:gd name="T22" fmla="*/ 0 h 159"/>
                <a:gd name="T23" fmla="*/ 893 w 89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1" name="Freeform 341"/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3"/>
                <a:gd name="T22" fmla="*/ 0 h 160"/>
                <a:gd name="T23" fmla="*/ 913 w 913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2" name="Freeform 342"/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8"/>
                <a:gd name="T28" fmla="*/ 0 h 164"/>
                <a:gd name="T29" fmla="*/ 918 w 918"/>
                <a:gd name="T30" fmla="*/ 164 h 1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3" name="Freeform 343"/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5"/>
                <a:gd name="T28" fmla="*/ 0 h 167"/>
                <a:gd name="T29" fmla="*/ 925 w 92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4" name="Freeform 344"/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69"/>
                <a:gd name="T23" fmla="*/ 932 w 932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5" name="Freeform 345"/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169"/>
                <a:gd name="T23" fmla="*/ 936 w 936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6" name="Freeform 346"/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2"/>
                <a:gd name="T22" fmla="*/ 0 h 171"/>
                <a:gd name="T23" fmla="*/ 942 w 942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7" name="Freeform 347"/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5"/>
                <a:gd name="T22" fmla="*/ 0 h 171"/>
                <a:gd name="T23" fmla="*/ 945 w 945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8" name="Freeform 348"/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0"/>
                <a:gd name="T22" fmla="*/ 0 h 172"/>
                <a:gd name="T23" fmla="*/ 950 w 950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9" name="Freeform 349"/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4"/>
                <a:gd name="T22" fmla="*/ 0 h 172"/>
                <a:gd name="T23" fmla="*/ 954 w 954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0" name="Freeform 350"/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4"/>
                <a:gd name="T23" fmla="*/ 957 w 957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1" name="Freeform 351"/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2"/>
                <a:gd name="T22" fmla="*/ 0 h 174"/>
                <a:gd name="T23" fmla="*/ 962 w 962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2" name="Freeform 352"/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75"/>
                <a:gd name="T23" fmla="*/ 966 w 966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3" name="Freeform 353"/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4" name="Freeform 354"/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5" name="Freeform 355"/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178"/>
                <a:gd name="T23" fmla="*/ 977 w 977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6" name="Freeform 356"/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0"/>
                <a:gd name="T22" fmla="*/ 0 h 177"/>
                <a:gd name="T23" fmla="*/ 980 w 980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7" name="Freeform 357"/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3"/>
                <a:gd name="T28" fmla="*/ 0 h 178"/>
                <a:gd name="T29" fmla="*/ 983 w 98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8" name="Freeform 358"/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5"/>
                <a:gd name="T28" fmla="*/ 0 h 179"/>
                <a:gd name="T29" fmla="*/ 985 w 985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9" name="Freeform 359"/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8"/>
                <a:gd name="T23" fmla="*/ 986 w 98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0" name="Freeform 360"/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7"/>
                <a:gd name="T22" fmla="*/ 0 h 179"/>
                <a:gd name="T23" fmla="*/ 987 w 98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1" name="Freeform 361"/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80"/>
                <a:gd name="T23" fmla="*/ 990 w 990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2" name="Freeform 362"/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3" name="Freeform 363"/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4" name="Freeform 364"/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3"/>
                <a:gd name="T22" fmla="*/ 0 h 181"/>
                <a:gd name="T23" fmla="*/ 993 w 99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5" name="Freeform 365"/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4"/>
                <a:gd name="T22" fmla="*/ 0 h 179"/>
                <a:gd name="T23" fmla="*/ 994 w 994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6" name="Freeform 366"/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7"/>
                <a:gd name="T22" fmla="*/ 0 h 181"/>
                <a:gd name="T23" fmla="*/ 997 w 997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7" name="Freeform 367"/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8" name="Freeform 368"/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9"/>
                <a:gd name="T22" fmla="*/ 0 h 181"/>
                <a:gd name="T23" fmla="*/ 999 w 999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9" name="Freeform 369"/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0" name="Freeform 370"/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3"/>
                <a:gd name="T23" fmla="*/ 1001 w 100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1" name="Freeform 371"/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2" name="Freeform 372"/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5"/>
                <a:gd name="T28" fmla="*/ 0 h 182"/>
                <a:gd name="T29" fmla="*/ 1005 w 1005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3" name="Freeform 373"/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3"/>
                <a:gd name="T28" fmla="*/ 0 h 182"/>
                <a:gd name="T29" fmla="*/ 1013 w 1013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4" name="Freeform 374"/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4"/>
                <a:gd name="T28" fmla="*/ 0 h 183"/>
                <a:gd name="T29" fmla="*/ 1014 w 1014"/>
                <a:gd name="T30" fmla="*/ 183 h 1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5" name="Freeform 375"/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1"/>
                <a:gd name="T28" fmla="*/ 0 h 182"/>
                <a:gd name="T29" fmla="*/ 1011 w 1011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6" name="Freeform 376"/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181"/>
                <a:gd name="T23" fmla="*/ 1008 w 100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7" name="Freeform 377"/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5"/>
                <a:gd name="T22" fmla="*/ 0 h 181"/>
                <a:gd name="T23" fmla="*/ 1005 w 1005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8" name="Freeform 378"/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0"/>
                <a:gd name="T23" fmla="*/ 1001 w 1001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9" name="Freeform 379"/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0" name="Freeform 380"/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5"/>
                <a:gd name="T22" fmla="*/ 0 h 180"/>
                <a:gd name="T23" fmla="*/ 995 w 995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1" name="Freeform 381"/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2" name="Freeform 382"/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7"/>
                <a:gd name="T23" fmla="*/ 986 w 986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3" name="Freeform 383"/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178"/>
                <a:gd name="T23" fmla="*/ 982 w 982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4" name="Freeform 384"/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175"/>
                <a:gd name="T23" fmla="*/ 979 w 979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5" name="Freeform 385"/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6"/>
                <a:gd name="T22" fmla="*/ 0 h 178"/>
                <a:gd name="T23" fmla="*/ 976 w 97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6" name="Freeform 386"/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7" name="Freeform 387"/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8" name="Freeform 388"/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4"/>
                <a:gd name="T22" fmla="*/ 0 h 174"/>
                <a:gd name="T23" fmla="*/ 964 w 964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9" name="Freeform 389"/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173"/>
                <a:gd name="T23" fmla="*/ 961 w 961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0" name="Freeform 390"/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2"/>
                <a:gd name="T23" fmla="*/ 957 w 957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1" name="Freeform 391"/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3"/>
                <a:gd name="T22" fmla="*/ 0 h 171"/>
                <a:gd name="T23" fmla="*/ 953 w 95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2" name="Freeform 392"/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9"/>
                <a:gd name="T22" fmla="*/ 0 h 171"/>
                <a:gd name="T23" fmla="*/ 949 w 94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3" name="Freeform 393"/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4"/>
                <a:gd name="T22" fmla="*/ 0 h 171"/>
                <a:gd name="T23" fmla="*/ 944 w 944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4" name="Freeform 394"/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9"/>
                <a:gd name="T22" fmla="*/ 0 h 171"/>
                <a:gd name="T23" fmla="*/ 939 w 93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5" name="Freeform 395"/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5"/>
                <a:gd name="T22" fmla="*/ 0 h 169"/>
                <a:gd name="T23" fmla="*/ 935 w 935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6" name="Freeform 396"/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1"/>
                <a:gd name="T22" fmla="*/ 0 h 169"/>
                <a:gd name="T23" fmla="*/ 931 w 931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7" name="Freeform 397"/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68"/>
                <a:gd name="T23" fmla="*/ 927 w 927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8" name="Freeform 398"/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2"/>
                <a:gd name="T22" fmla="*/ 0 h 165"/>
                <a:gd name="T23" fmla="*/ 922 w 92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9" name="Freeform 399"/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8"/>
                <a:gd name="T22" fmla="*/ 0 h 166"/>
                <a:gd name="T23" fmla="*/ 918 w 918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0" name="Freeform 400"/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64"/>
                <a:gd name="T23" fmla="*/ 912 w 912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1" name="Freeform 401"/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8"/>
                <a:gd name="T22" fmla="*/ 0 h 163"/>
                <a:gd name="T23" fmla="*/ 908 w 908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2" name="Freeform 402"/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62"/>
                <a:gd name="T23" fmla="*/ 904 w 90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3" name="Freeform 403"/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162"/>
                <a:gd name="T23" fmla="*/ 900 w 900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4" name="Freeform 404"/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4"/>
                <a:gd name="T22" fmla="*/ 0 h 162"/>
                <a:gd name="T23" fmla="*/ 894 w 89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5" name="Freeform 405"/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0"/>
                <a:gd name="T22" fmla="*/ 0 h 161"/>
                <a:gd name="T23" fmla="*/ 890 w 890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6" name="Freeform 406"/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3"/>
                <a:gd name="T22" fmla="*/ 0 h 161"/>
                <a:gd name="T23" fmla="*/ 883 w 88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7" name="Freeform 407"/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159"/>
                <a:gd name="T23" fmla="*/ 880 w 880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8" name="Freeform 408"/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3"/>
                <a:gd name="T22" fmla="*/ 0 h 159"/>
                <a:gd name="T23" fmla="*/ 873 w 87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9" name="Freeform 409"/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8"/>
                <a:gd name="T22" fmla="*/ 0 h 157"/>
                <a:gd name="T23" fmla="*/ 868 w 868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0" name="Freeform 410"/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2"/>
                <a:gd name="T22" fmla="*/ 0 h 155"/>
                <a:gd name="T23" fmla="*/ 862 w 862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1" name="Freeform 411"/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8"/>
                <a:gd name="T22" fmla="*/ 0 h 155"/>
                <a:gd name="T23" fmla="*/ 858 w 8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2" name="Freeform 412"/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1"/>
                <a:gd name="T22" fmla="*/ 0 h 154"/>
                <a:gd name="T23" fmla="*/ 851 w 851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3" name="Freeform 413"/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153"/>
                <a:gd name="T23" fmla="*/ 846 w 846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4" name="Freeform 414"/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0"/>
                <a:gd name="T22" fmla="*/ 0 h 152"/>
                <a:gd name="T23" fmla="*/ 840 w 840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5" name="Freeform 415"/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6"/>
                <a:gd name="T22" fmla="*/ 0 h 151"/>
                <a:gd name="T23" fmla="*/ 836 w 836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6" name="Freeform 416"/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151"/>
                <a:gd name="T23" fmla="*/ 829 w 829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7" name="Freeform 417"/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2"/>
                <a:gd name="T22" fmla="*/ 0 h 149"/>
                <a:gd name="T23" fmla="*/ 822 w 82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8" name="Freeform 418"/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49"/>
                <a:gd name="T23" fmla="*/ 817 w 817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9" name="Freeform 419"/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2"/>
                <a:gd name="T22" fmla="*/ 0 h 147"/>
                <a:gd name="T23" fmla="*/ 812 w 812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0" name="Freeform 420"/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6"/>
                <a:gd name="T22" fmla="*/ 0 h 145"/>
                <a:gd name="T23" fmla="*/ 806 w 806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1" name="Freeform 421"/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8"/>
                <a:gd name="T22" fmla="*/ 0 h 143"/>
                <a:gd name="T23" fmla="*/ 798 w 798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2" name="Freeform 422"/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2"/>
                <a:gd name="T22" fmla="*/ 0 h 142"/>
                <a:gd name="T23" fmla="*/ 792 w 792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3" name="Freeform 423"/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5"/>
                <a:gd name="T22" fmla="*/ 0 h 142"/>
                <a:gd name="T23" fmla="*/ 785 w 78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4" name="Freeform 424"/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140"/>
                <a:gd name="T23" fmla="*/ 779 w 779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5" name="Freeform 425"/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1"/>
                <a:gd name="T22" fmla="*/ 0 h 139"/>
                <a:gd name="T23" fmla="*/ 771 w 771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6" name="Freeform 426"/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3"/>
                <a:gd name="T22" fmla="*/ 0 h 139"/>
                <a:gd name="T23" fmla="*/ 763 w 76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7" name="Freeform 427"/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136"/>
                <a:gd name="T23" fmla="*/ 758 w 758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8" name="Freeform 428"/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1"/>
                <a:gd name="T22" fmla="*/ 0 h 135"/>
                <a:gd name="T23" fmla="*/ 751 w 751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9" name="Freeform 429"/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3"/>
                <a:gd name="T22" fmla="*/ 0 h 133"/>
                <a:gd name="T23" fmla="*/ 743 w 743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0" name="Freeform 430"/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4"/>
                <a:gd name="T22" fmla="*/ 0 h 132"/>
                <a:gd name="T23" fmla="*/ 734 w 734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1" name="Freeform 431"/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8"/>
                <a:gd name="T22" fmla="*/ 0 h 130"/>
                <a:gd name="T23" fmla="*/ 728 w 72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2" name="Freeform 432"/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9"/>
                <a:gd name="T22" fmla="*/ 0 h 130"/>
                <a:gd name="T23" fmla="*/ 719 w 71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3" name="Freeform 433"/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1"/>
                <a:gd name="T22" fmla="*/ 0 h 129"/>
                <a:gd name="T23" fmla="*/ 711 w 71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4" name="Freeform 434"/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4"/>
                <a:gd name="T22" fmla="*/ 0 h 127"/>
                <a:gd name="T23" fmla="*/ 704 w 704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5" name="Freeform 435"/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"/>
                <a:gd name="T22" fmla="*/ 0 h 125"/>
                <a:gd name="T23" fmla="*/ 696 w 696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6" name="Freeform 436"/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6"/>
                <a:gd name="T22" fmla="*/ 0 h 123"/>
                <a:gd name="T23" fmla="*/ 686 w 686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7" name="Freeform 437"/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7"/>
                <a:gd name="T22" fmla="*/ 0 h 121"/>
                <a:gd name="T23" fmla="*/ 677 w 677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8" name="Freeform 438"/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7"/>
                <a:gd name="T22" fmla="*/ 0 h 120"/>
                <a:gd name="T23" fmla="*/ 667 w 667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9" name="Freeform 439"/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9"/>
                <a:gd name="T22" fmla="*/ 0 h 119"/>
                <a:gd name="T23" fmla="*/ 659 w 659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0" name="Freeform 440"/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117"/>
                <a:gd name="T23" fmla="*/ 648 w 648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1" name="Freeform 441"/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8"/>
                <a:gd name="T22" fmla="*/ 0 h 115"/>
                <a:gd name="T23" fmla="*/ 638 w 638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2" name="Freeform 442"/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111"/>
                <a:gd name="T23" fmla="*/ 626 w 626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3" name="Freeform 443"/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6"/>
                <a:gd name="T22" fmla="*/ 0 h 112"/>
                <a:gd name="T23" fmla="*/ 616 w 616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4" name="Freeform 444"/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5"/>
                <a:gd name="T22" fmla="*/ 0 h 108"/>
                <a:gd name="T23" fmla="*/ 605 w 605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5" name="Freeform 445"/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05"/>
                <a:gd name="T23" fmla="*/ 592 w 592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6" name="Freeform 446"/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1"/>
                <a:gd name="T22" fmla="*/ 0 h 103"/>
                <a:gd name="T23" fmla="*/ 581 w 581"/>
                <a:gd name="T24" fmla="*/ 103 h 1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7" name="Freeform 447"/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8"/>
                <a:gd name="T28" fmla="*/ 0 h 100"/>
                <a:gd name="T29" fmla="*/ 568 w 568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8" name="Freeform 448"/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2"/>
                <a:gd name="T28" fmla="*/ 0 h 96"/>
                <a:gd name="T29" fmla="*/ 552 w 552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9" name="Freeform 449"/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7"/>
                <a:gd name="T22" fmla="*/ 0 h 95"/>
                <a:gd name="T23" fmla="*/ 537 w 537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0" name="Freeform 450"/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91"/>
                <a:gd name="T26" fmla="*/ 521 w 521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1" name="Freeform 451"/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"/>
                <a:gd name="T26" fmla="*/ 503 w 50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2" name="Freeform 452"/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1"/>
                <a:gd name="T19" fmla="*/ 0 h 76"/>
                <a:gd name="T20" fmla="*/ 441 w 44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3" name="Freeform 453"/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1"/>
                <a:gd name="T17" fmla="*/ 292 w 29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4" name="Freeform 454"/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26"/>
                <a:gd name="T17" fmla="*/ 140 w 14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5" name="Freeform 455"/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8"/>
                <a:gd name="T169" fmla="*/ 0 h 372"/>
                <a:gd name="T170" fmla="*/ 1048 w 1048"/>
                <a:gd name="T171" fmla="*/ 372 h 3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6" name="Freeform 456"/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8"/>
                <a:gd name="T154" fmla="*/ 0 h 249"/>
                <a:gd name="T155" fmla="*/ 998 w 998"/>
                <a:gd name="T156" fmla="*/ 249 h 2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7" name="Freeform 457"/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1"/>
                <a:gd name="T97" fmla="*/ 0 h 154"/>
                <a:gd name="T98" fmla="*/ 981 w 981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8" name="Freeform 458"/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9"/>
                <a:gd name="T68" fmla="*/ 348 w 348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9" name="Freeform 459"/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139"/>
                <a:gd name="T116" fmla="*/ 1074 w 1074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0" name="Freeform 460"/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8"/>
                <a:gd name="T85" fmla="*/ 0 h 57"/>
                <a:gd name="T86" fmla="*/ 428 w 428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1" name="Freeform 461"/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7"/>
                <a:gd name="T124" fmla="*/ 0 h 93"/>
                <a:gd name="T125" fmla="*/ 1197 w 1197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2" name="Freeform 462"/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2"/>
                <a:gd name="T94" fmla="*/ 0 h 42"/>
                <a:gd name="T95" fmla="*/ 512 w 512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3" name="Freeform 463"/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69"/>
                <a:gd name="T115" fmla="*/ 0 h 796"/>
                <a:gd name="T116" fmla="*/ 1869 w 1869"/>
                <a:gd name="T117" fmla="*/ 796 h 7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4" name="Freeform 464"/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3"/>
                <a:gd name="T73" fmla="*/ 0 h 203"/>
                <a:gd name="T74" fmla="*/ 773 w 773"/>
                <a:gd name="T75" fmla="*/ 203 h 2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5" name="Freeform 465"/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4"/>
                <a:gd name="T136" fmla="*/ 0 h 745"/>
                <a:gd name="T137" fmla="*/ 1864 w 1864"/>
                <a:gd name="T138" fmla="*/ 745 h 7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6" name="Freeform 466"/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79"/>
                <a:gd name="T82" fmla="*/ 0 h 193"/>
                <a:gd name="T83" fmla="*/ 779 w 779"/>
                <a:gd name="T84" fmla="*/ 193 h 1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7" name="Freeform 467"/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9"/>
                <a:gd name="T151" fmla="*/ 0 h 727"/>
                <a:gd name="T152" fmla="*/ 2009 w 2009"/>
                <a:gd name="T153" fmla="*/ 727 h 7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8" name="Freeform 468"/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5"/>
                <a:gd name="T103" fmla="*/ 0 h 186"/>
                <a:gd name="T104" fmla="*/ 865 w 865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9" name="Freeform 469"/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17"/>
                <a:gd name="T118" fmla="*/ 0 h 542"/>
                <a:gd name="T119" fmla="*/ 1817 w 1817"/>
                <a:gd name="T120" fmla="*/ 542 h 5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0" name="Freeform 470"/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8"/>
                <a:gd name="T70" fmla="*/ 0 h 132"/>
                <a:gd name="T71" fmla="*/ 778 w 778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1" name="Freeform 471"/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4"/>
                <a:gd name="T139" fmla="*/ 0 h 565"/>
                <a:gd name="T140" fmla="*/ 1474 w 1474"/>
                <a:gd name="T141" fmla="*/ 565 h 5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2" name="Freeform 472"/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5"/>
                <a:gd name="T73" fmla="*/ 0 h 135"/>
                <a:gd name="T74" fmla="*/ 595 w 595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3" name="Freeform 473"/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1"/>
                <a:gd name="T139" fmla="*/ 0 h 586"/>
                <a:gd name="T140" fmla="*/ 1471 w 1471"/>
                <a:gd name="T141" fmla="*/ 586 h 5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4" name="Freeform 474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4"/>
                <a:gd name="T82" fmla="*/ 0 h 120"/>
                <a:gd name="T83" fmla="*/ 494 w 494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5" name="Freeform 475"/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1"/>
                <a:gd name="T73" fmla="*/ 0 h 144"/>
                <a:gd name="T74" fmla="*/ 591 w 591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6" name="Freeform 476"/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66"/>
                <a:gd name="T139" fmla="*/ 0 h 598"/>
                <a:gd name="T140" fmla="*/ 1466 w 1466"/>
                <a:gd name="T141" fmla="*/ 598 h 5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7" name="Freeform 477"/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1"/>
                <a:gd name="T73" fmla="*/ 0 h 154"/>
                <a:gd name="T74" fmla="*/ 601 w 601"/>
                <a:gd name="T75" fmla="*/ 154 h 1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8" name="Freeform 478"/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6"/>
                <a:gd name="T34" fmla="*/ 0 h 711"/>
                <a:gd name="T35" fmla="*/ 956 w 956"/>
                <a:gd name="T36" fmla="*/ 711 h 7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9" name="Freeform 479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0" name="Freeform 480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1" name="Freeform 481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2" name="Freeform 482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3" name="Freeform 483"/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5"/>
                <a:gd name="T19" fmla="*/ 0 h 245"/>
                <a:gd name="T20" fmla="*/ 565 w 565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4" name="Freeform 484"/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243"/>
                <a:gd name="T35" fmla="*/ 144 w 14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5" name="Freeform 485"/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44"/>
                <a:gd name="T136" fmla="*/ 0 h 953"/>
                <a:gd name="T137" fmla="*/ 3344 w 3344"/>
                <a:gd name="T138" fmla="*/ 953 h 9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6" name="Freeform 486"/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02"/>
                <a:gd name="T166" fmla="*/ 0 h 683"/>
                <a:gd name="T167" fmla="*/ 3402 w 3402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7" name="Freeform 487"/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39"/>
                <a:gd name="T133" fmla="*/ 0 h 965"/>
                <a:gd name="T134" fmla="*/ 3339 w 3339"/>
                <a:gd name="T135" fmla="*/ 965 h 9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8" name="Freeform 488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4"/>
                <a:gd name="T88" fmla="*/ 0 h 120"/>
                <a:gd name="T89" fmla="*/ 494 w 494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9" name="Freeform 489"/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479"/>
                <a:gd name="T20" fmla="*/ 76 w 76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60" name="Freeform 490"/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5"/>
                <a:gd name="T79" fmla="*/ 0 h 103"/>
                <a:gd name="T80" fmla="*/ 145 w 145"/>
                <a:gd name="T81" fmla="*/ 103 h 1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61" name="Freeform 491"/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5"/>
                <a:gd name="T97" fmla="*/ 0 h 429"/>
                <a:gd name="T98" fmla="*/ 365 w 365"/>
                <a:gd name="T99" fmla="*/ 429 h 4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62" name="Freeform 492"/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04"/>
                <a:gd name="T101" fmla="*/ 76 w 7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63" name="Freeform 493"/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419"/>
                <a:gd name="T101" fmla="*/ 149 w 149"/>
                <a:gd name="T102" fmla="*/ 419 h 4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64" name="Freeform 494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65" name="Freeform 495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6503" name="Text Box 496"/>
          <p:cNvSpPr txBox="1">
            <a:spLocks noChangeArrowheads="1"/>
          </p:cNvSpPr>
          <p:nvPr/>
        </p:nvSpPr>
        <p:spPr bwMode="auto">
          <a:xfrm>
            <a:off x="5256163" y="6334793"/>
            <a:ext cx="3821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de-DE" sz="2000" b="1" dirty="0">
                <a:solidFill>
                  <a:srgbClr val="02369E"/>
                </a:solidFill>
                <a:latin typeface="Arioso"/>
              </a:rPr>
              <a:t>©</a:t>
            </a:r>
            <a:r>
              <a:rPr lang="de-DE" altLang="de-DE" sz="2000" b="1" dirty="0">
                <a:solidFill>
                  <a:srgbClr val="02369E"/>
                </a:solidFill>
                <a:latin typeface="Arioso"/>
              </a:rPr>
              <a:t> Peter Uhlig</a:t>
            </a:r>
            <a:r>
              <a:rPr lang="de-DE" altLang="de-DE" sz="2000" b="1">
                <a:solidFill>
                  <a:srgbClr val="02369E"/>
                </a:solidFill>
                <a:latin typeface="Arioso"/>
              </a:rPr>
              <a:t>, September </a:t>
            </a:r>
            <a:r>
              <a:rPr lang="de-DE" altLang="de-DE" sz="2000" b="1" dirty="0">
                <a:solidFill>
                  <a:srgbClr val="02369E"/>
                </a:solidFill>
                <a:latin typeface="Arioso"/>
              </a:rPr>
              <a:t>2025</a:t>
            </a:r>
          </a:p>
        </p:txBody>
      </p:sp>
      <p:sp>
        <p:nvSpPr>
          <p:cNvPr id="106504" name="Text Box 497"/>
          <p:cNvSpPr txBox="1">
            <a:spLocks noChangeArrowheads="1"/>
          </p:cNvSpPr>
          <p:nvPr/>
        </p:nvSpPr>
        <p:spPr bwMode="auto">
          <a:xfrm>
            <a:off x="6502400" y="2540000"/>
            <a:ext cx="2006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93750" eaLnBrk="0" hangingPunct="0">
              <a:lnSpc>
                <a:spcPct val="80000"/>
              </a:lnSpc>
              <a:spcBef>
                <a:spcPct val="50000"/>
              </a:spcBef>
            </a:pPr>
            <a:r>
              <a:rPr lang="de-DE" altLang="de-DE"/>
              <a:t>Bob Skinner</a:t>
            </a:r>
          </a:p>
        </p:txBody>
      </p:sp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9" name="Text Box 456"/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F-27.01.01</a:t>
            </a:r>
          </a:p>
        </p:txBody>
      </p:sp>
      <p:sp>
        <p:nvSpPr>
          <p:cNvPr id="65550" name="Text Box 753"/>
          <p:cNvSpPr txBox="1">
            <a:spLocks noChangeArrowheads="1"/>
          </p:cNvSpPr>
          <p:nvPr/>
        </p:nvSpPr>
        <p:spPr bwMode="auto">
          <a:xfrm>
            <a:off x="457200" y="4922838"/>
            <a:ext cx="81153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upright, fly past centre, pull through a ¼ loop into a vertical upline, perform a snap roll, pull through a ¼ loop, perform consecutively two ¼ rolls, push through a ¼ loop into a vertical downline, perform a snap roll, push through a ¼ loop, perform consecutively two ¼ rolls, exit upright.</a:t>
            </a:r>
            <a:endParaRPr lang="de-DE" altLang="de-DE" sz="1400" b="1" dirty="0"/>
          </a:p>
        </p:txBody>
      </p:sp>
      <p:sp>
        <p:nvSpPr>
          <p:cNvPr id="65551" name="Rectangle 140"/>
          <p:cNvSpPr>
            <a:spLocks noChangeArrowheads="1"/>
          </p:cNvSpPr>
          <p:nvPr/>
        </p:nvSpPr>
        <p:spPr bwMode="auto">
          <a:xfrm>
            <a:off x="1537386" y="41734"/>
            <a:ext cx="74120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/>
              <a:t>F-27.01 Square Loop with snap roll, two quarter rolls, snap roll, two quarter rolls</a:t>
            </a:r>
            <a:endParaRPr lang="en-US" altLang="de-DE" sz="2000" b="1" dirty="0"/>
          </a:p>
        </p:txBody>
      </p:sp>
      <p:cxnSp>
        <p:nvCxnSpPr>
          <p:cNvPr id="105" name="Gerader Verbinder 104">
            <a:extLst/>
          </p:cNvPr>
          <p:cNvCxnSpPr>
            <a:cxnSpLocks/>
          </p:cNvCxnSpPr>
          <p:nvPr/>
        </p:nvCxnSpPr>
        <p:spPr bwMode="auto">
          <a:xfrm flipH="1">
            <a:off x="6561138" y="4776788"/>
            <a:ext cx="6350" cy="1349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Arc 509">
            <a:extLst>
              <a:ext uri="{FF2B5EF4-FFF2-40B4-BE49-F238E27FC236}">
                <a16:creationId xmlns:a16="http://schemas.microsoft.com/office/drawing/2014/main" id="{490D8A68-46D2-422A-B6D1-C74DCA3B5BD5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359944" y="3699669"/>
            <a:ext cx="442912" cy="400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" name="Line 510">
            <a:extLst>
              <a:ext uri="{FF2B5EF4-FFF2-40B4-BE49-F238E27FC236}">
                <a16:creationId xmlns:a16="http://schemas.microsoft.com/office/drawing/2014/main" id="{9983170E-AC58-4C6C-A312-8AF2961C0E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3913" y="1895475"/>
            <a:ext cx="23812" cy="180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" name="Line 511">
            <a:extLst>
              <a:ext uri="{FF2B5EF4-FFF2-40B4-BE49-F238E27FC236}">
                <a16:creationId xmlns:a16="http://schemas.microsoft.com/office/drawing/2014/main" id="{211EB914-1259-4640-81FC-88D430E847A2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4645819" y="570706"/>
            <a:ext cx="0" cy="1735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Line 512">
            <a:extLst>
              <a:ext uri="{FF2B5EF4-FFF2-40B4-BE49-F238E27FC236}">
                <a16:creationId xmlns:a16="http://schemas.microsoft.com/office/drawing/2014/main" id="{7EE34BF8-B7AE-41E0-B4F2-C13497DB0D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7826" y="1820863"/>
            <a:ext cx="86196" cy="17306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" name="Arc 513">
            <a:extLst>
              <a:ext uri="{FF2B5EF4-FFF2-40B4-BE49-F238E27FC236}">
                <a16:creationId xmlns:a16="http://schemas.microsoft.com/office/drawing/2014/main" id="{EAEE2FA9-0B76-448F-8D7F-19998E11ECC5}"/>
              </a:ext>
            </a:extLst>
          </p:cNvPr>
          <p:cNvSpPr>
            <a:spLocks/>
          </p:cNvSpPr>
          <p:nvPr/>
        </p:nvSpPr>
        <p:spPr bwMode="auto">
          <a:xfrm rot="16200000">
            <a:off x="3346450" y="1465263"/>
            <a:ext cx="444500" cy="400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" name="Arc 514">
            <a:extLst>
              <a:ext uri="{FF2B5EF4-FFF2-40B4-BE49-F238E27FC236}">
                <a16:creationId xmlns:a16="http://schemas.microsoft.com/office/drawing/2014/main" id="{2E284B1C-3538-4363-9E3E-B2DA904E843A}"/>
              </a:ext>
            </a:extLst>
          </p:cNvPr>
          <p:cNvSpPr>
            <a:spLocks/>
          </p:cNvSpPr>
          <p:nvPr/>
        </p:nvSpPr>
        <p:spPr bwMode="auto">
          <a:xfrm>
            <a:off x="5474713" y="1441450"/>
            <a:ext cx="468312" cy="3794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" name="Arc 516">
            <a:extLst>
              <a:ext uri="{FF2B5EF4-FFF2-40B4-BE49-F238E27FC236}">
                <a16:creationId xmlns:a16="http://schemas.microsoft.com/office/drawing/2014/main" id="{244CCC28-4E01-4772-B936-8248DDD6CE40}"/>
              </a:ext>
            </a:extLst>
          </p:cNvPr>
          <p:cNvSpPr>
            <a:spLocks/>
          </p:cNvSpPr>
          <p:nvPr/>
        </p:nvSpPr>
        <p:spPr bwMode="auto">
          <a:xfrm rot="5400000">
            <a:off x="5615911" y="3565959"/>
            <a:ext cx="442913" cy="400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" name="Line 517">
            <a:extLst>
              <a:ext uri="{FF2B5EF4-FFF2-40B4-BE49-F238E27FC236}">
                <a16:creationId xmlns:a16="http://schemas.microsoft.com/office/drawing/2014/main" id="{870F9518-88B0-44F7-8810-33E861304EA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5126831" y="2778919"/>
            <a:ext cx="4763" cy="2689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5" name="Group 518">
            <a:extLst>
              <a:ext uri="{FF2B5EF4-FFF2-40B4-BE49-F238E27FC236}">
                <a16:creationId xmlns:a16="http://schemas.microsoft.com/office/drawing/2014/main" id="{84C13D6A-196F-4B27-A0E7-63E078ACA50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857357" y="2967214"/>
            <a:ext cx="311150" cy="490537"/>
            <a:chOff x="2820" y="264"/>
            <a:chExt cx="420" cy="1452"/>
          </a:xfrm>
        </p:grpSpPr>
        <p:sp>
          <p:nvSpPr>
            <p:cNvPr id="116" name="Line 519">
              <a:extLst>
                <a:ext uri="{FF2B5EF4-FFF2-40B4-BE49-F238E27FC236}">
                  <a16:creationId xmlns:a16="http://schemas.microsoft.com/office/drawing/2014/main" id="{00172295-A7FD-46E8-AEE8-3D80F6B1D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7" name="Group 520">
              <a:extLst>
                <a:ext uri="{FF2B5EF4-FFF2-40B4-BE49-F238E27FC236}">
                  <a16:creationId xmlns:a16="http://schemas.microsoft.com/office/drawing/2014/main" id="{C458BB88-A515-49AE-A572-52F1D79220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8" name="Group 521">
                <a:extLst>
                  <a:ext uri="{FF2B5EF4-FFF2-40B4-BE49-F238E27FC236}">
                    <a16:creationId xmlns:a16="http://schemas.microsoft.com/office/drawing/2014/main" id="{E5006FF3-EBD2-4070-87AF-448F7A3ED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522">
                  <a:extLst>
                    <a:ext uri="{FF2B5EF4-FFF2-40B4-BE49-F238E27FC236}">
                      <a16:creationId xmlns:a16="http://schemas.microsoft.com/office/drawing/2014/main" id="{687D444D-3F24-4037-BD51-CF1384B0E5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523">
                    <a:extLst>
                      <a:ext uri="{FF2B5EF4-FFF2-40B4-BE49-F238E27FC236}">
                        <a16:creationId xmlns:a16="http://schemas.microsoft.com/office/drawing/2014/main" id="{E3F51F42-D2AC-4DED-BDD7-30E6EF4C06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524">
                      <a:extLst>
                        <a:ext uri="{FF2B5EF4-FFF2-40B4-BE49-F238E27FC236}">
                          <a16:creationId xmlns:a16="http://schemas.microsoft.com/office/drawing/2014/main" id="{95C76CAA-D7F0-49A9-953B-054A252D9C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" name="Freeform 525">
                      <a:extLst>
                        <a:ext uri="{FF2B5EF4-FFF2-40B4-BE49-F238E27FC236}">
                          <a16:creationId xmlns:a16="http://schemas.microsoft.com/office/drawing/2014/main" id="{1CB76444-4A0E-4256-B93E-E5BF66BCE2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526">
                    <a:extLst>
                      <a:ext uri="{FF2B5EF4-FFF2-40B4-BE49-F238E27FC236}">
                        <a16:creationId xmlns:a16="http://schemas.microsoft.com/office/drawing/2014/main" id="{3678AF12-777C-4A54-B9AA-75E49F5D06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527">
                    <a:extLst>
                      <a:ext uri="{FF2B5EF4-FFF2-40B4-BE49-F238E27FC236}">
                        <a16:creationId xmlns:a16="http://schemas.microsoft.com/office/drawing/2014/main" id="{CC8FFC3A-ACC9-461D-9F0E-58EA5DF91B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528">
                  <a:extLst>
                    <a:ext uri="{FF2B5EF4-FFF2-40B4-BE49-F238E27FC236}">
                      <a16:creationId xmlns:a16="http://schemas.microsoft.com/office/drawing/2014/main" id="{783FAF9A-8218-42AC-A835-573178223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529">
                <a:extLst>
                  <a:ext uri="{FF2B5EF4-FFF2-40B4-BE49-F238E27FC236}">
                    <a16:creationId xmlns:a16="http://schemas.microsoft.com/office/drawing/2014/main" id="{C1EDF848-F4A1-40AC-97C4-1D4833E32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0" name="Line 530">
                <a:extLst>
                  <a:ext uri="{FF2B5EF4-FFF2-40B4-BE49-F238E27FC236}">
                    <a16:creationId xmlns:a16="http://schemas.microsoft.com/office/drawing/2014/main" id="{ADAB6FCC-A03C-4F0A-B9BD-57DBC8EA3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8" name="AutoShape 545">
            <a:extLst>
              <a:ext uri="{FF2B5EF4-FFF2-40B4-BE49-F238E27FC236}">
                <a16:creationId xmlns:a16="http://schemas.microsoft.com/office/drawing/2014/main" id="{F40548C7-4BF2-4CE1-A0C1-1F131A397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40068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9" name="Group 546">
            <a:extLst>
              <a:ext uri="{FF2B5EF4-FFF2-40B4-BE49-F238E27FC236}">
                <a16:creationId xmlns:a16="http://schemas.microsoft.com/office/drawing/2014/main" id="{0F1D2662-39AC-400F-B754-89A3FADEE09B}"/>
              </a:ext>
            </a:extLst>
          </p:cNvPr>
          <p:cNvGrpSpPr>
            <a:grpSpLocks/>
          </p:cNvGrpSpPr>
          <p:nvPr/>
        </p:nvGrpSpPr>
        <p:grpSpPr bwMode="auto">
          <a:xfrm rot="23955081">
            <a:off x="4048125" y="3990361"/>
            <a:ext cx="769938" cy="292100"/>
            <a:chOff x="4875" y="7237"/>
            <a:chExt cx="4230" cy="1883"/>
          </a:xfrm>
        </p:grpSpPr>
        <p:sp>
          <p:nvSpPr>
            <p:cNvPr id="130" name="Arc 547">
              <a:extLst>
                <a:ext uri="{FF2B5EF4-FFF2-40B4-BE49-F238E27FC236}">
                  <a16:creationId xmlns:a16="http://schemas.microsoft.com/office/drawing/2014/main" id="{B3E66C6C-EFF7-44AA-92F2-2BBCEAD7D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AutoShape 548">
              <a:extLst>
                <a:ext uri="{FF2B5EF4-FFF2-40B4-BE49-F238E27FC236}">
                  <a16:creationId xmlns:a16="http://schemas.microsoft.com/office/drawing/2014/main" id="{40ECDDC6-F01B-43CF-9528-59A29DB7E8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2" name="Group 549">
            <a:extLst>
              <a:ext uri="{FF2B5EF4-FFF2-40B4-BE49-F238E27FC236}">
                <a16:creationId xmlns:a16="http://schemas.microsoft.com/office/drawing/2014/main" id="{BF53A83D-F43E-4D02-9C50-7D46DDF0894F}"/>
              </a:ext>
            </a:extLst>
          </p:cNvPr>
          <p:cNvGrpSpPr>
            <a:grpSpLocks/>
          </p:cNvGrpSpPr>
          <p:nvPr/>
        </p:nvGrpSpPr>
        <p:grpSpPr bwMode="auto">
          <a:xfrm rot="15975544" flipH="1" flipV="1">
            <a:off x="5077338" y="1172811"/>
            <a:ext cx="311150" cy="490538"/>
            <a:chOff x="2820" y="264"/>
            <a:chExt cx="420" cy="1452"/>
          </a:xfrm>
        </p:grpSpPr>
        <p:sp>
          <p:nvSpPr>
            <p:cNvPr id="133" name="Line 550">
              <a:extLst>
                <a:ext uri="{FF2B5EF4-FFF2-40B4-BE49-F238E27FC236}">
                  <a16:creationId xmlns:a16="http://schemas.microsoft.com/office/drawing/2014/main" id="{94FDB9A4-ECE2-41B2-AC18-49FB31A36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4" name="Group 551">
              <a:extLst>
                <a:ext uri="{FF2B5EF4-FFF2-40B4-BE49-F238E27FC236}">
                  <a16:creationId xmlns:a16="http://schemas.microsoft.com/office/drawing/2014/main" id="{D68150CE-8A7E-49E3-B6C5-4885F5CF52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5" name="Group 552">
                <a:extLst>
                  <a:ext uri="{FF2B5EF4-FFF2-40B4-BE49-F238E27FC236}">
                    <a16:creationId xmlns:a16="http://schemas.microsoft.com/office/drawing/2014/main" id="{0A16BED8-89B7-4F3A-8628-5583F69332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8" name="Group 553">
                  <a:extLst>
                    <a:ext uri="{FF2B5EF4-FFF2-40B4-BE49-F238E27FC236}">
                      <a16:creationId xmlns:a16="http://schemas.microsoft.com/office/drawing/2014/main" id="{544954AA-773B-46FD-AE0F-D1E5B75D4C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0" name="Group 554">
                    <a:extLst>
                      <a:ext uri="{FF2B5EF4-FFF2-40B4-BE49-F238E27FC236}">
                        <a16:creationId xmlns:a16="http://schemas.microsoft.com/office/drawing/2014/main" id="{D3910568-F6E4-451B-8F48-DE98CB0EC1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3" name="Freeform 555">
                      <a:extLst>
                        <a:ext uri="{FF2B5EF4-FFF2-40B4-BE49-F238E27FC236}">
                          <a16:creationId xmlns:a16="http://schemas.microsoft.com/office/drawing/2014/main" id="{1FE74C4F-C325-4341-BBE5-031474E60C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4" name="Freeform 556">
                      <a:extLst>
                        <a:ext uri="{FF2B5EF4-FFF2-40B4-BE49-F238E27FC236}">
                          <a16:creationId xmlns:a16="http://schemas.microsoft.com/office/drawing/2014/main" id="{88228722-9BA7-4660-850F-6F33667567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1" name="Freeform 557">
                    <a:extLst>
                      <a:ext uri="{FF2B5EF4-FFF2-40B4-BE49-F238E27FC236}">
                        <a16:creationId xmlns:a16="http://schemas.microsoft.com/office/drawing/2014/main" id="{07655DBF-BF77-4624-A4E6-1528824F1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2" name="Freeform 558">
                    <a:extLst>
                      <a:ext uri="{FF2B5EF4-FFF2-40B4-BE49-F238E27FC236}">
                        <a16:creationId xmlns:a16="http://schemas.microsoft.com/office/drawing/2014/main" id="{0E3F9324-99C6-4E0B-A685-BECCE404B5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9" name="Line 559">
                  <a:extLst>
                    <a:ext uri="{FF2B5EF4-FFF2-40B4-BE49-F238E27FC236}">
                      <a16:creationId xmlns:a16="http://schemas.microsoft.com/office/drawing/2014/main" id="{BA9F38E0-5BBA-4E25-B21A-2EC7E5E3C0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6" name="AutoShape 560">
                <a:extLst>
                  <a:ext uri="{FF2B5EF4-FFF2-40B4-BE49-F238E27FC236}">
                    <a16:creationId xmlns:a16="http://schemas.microsoft.com/office/drawing/2014/main" id="{542A067C-AE44-482B-B948-4CB53FCB4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7" name="Line 561">
                <a:extLst>
                  <a:ext uri="{FF2B5EF4-FFF2-40B4-BE49-F238E27FC236}">
                    <a16:creationId xmlns:a16="http://schemas.microsoft.com/office/drawing/2014/main" id="{A8D07F0F-0A73-4148-9190-31F6D819B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5" name="Group 562">
            <a:extLst>
              <a:ext uri="{FF2B5EF4-FFF2-40B4-BE49-F238E27FC236}">
                <a16:creationId xmlns:a16="http://schemas.microsoft.com/office/drawing/2014/main" id="{2D1F468D-1894-4866-A46E-C83F931B98AF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3952887" y="1186366"/>
            <a:ext cx="311150" cy="490538"/>
            <a:chOff x="2820" y="264"/>
            <a:chExt cx="420" cy="1452"/>
          </a:xfrm>
        </p:grpSpPr>
        <p:sp>
          <p:nvSpPr>
            <p:cNvPr id="146" name="Line 563">
              <a:extLst>
                <a:ext uri="{FF2B5EF4-FFF2-40B4-BE49-F238E27FC236}">
                  <a16:creationId xmlns:a16="http://schemas.microsoft.com/office/drawing/2014/main" id="{BC0E72C9-6C61-4142-9F01-FB2F5170A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7" name="Group 564">
              <a:extLst>
                <a:ext uri="{FF2B5EF4-FFF2-40B4-BE49-F238E27FC236}">
                  <a16:creationId xmlns:a16="http://schemas.microsoft.com/office/drawing/2014/main" id="{59734796-353D-4DBE-959D-CC0E35B43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8" name="Group 565">
                <a:extLst>
                  <a:ext uri="{FF2B5EF4-FFF2-40B4-BE49-F238E27FC236}">
                    <a16:creationId xmlns:a16="http://schemas.microsoft.com/office/drawing/2014/main" id="{058D76F2-4909-4114-8177-02B29C3C79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1" name="Group 566">
                  <a:extLst>
                    <a:ext uri="{FF2B5EF4-FFF2-40B4-BE49-F238E27FC236}">
                      <a16:creationId xmlns:a16="http://schemas.microsoft.com/office/drawing/2014/main" id="{3B88E7DF-6792-4315-B676-C59E1E4DE3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3" name="Group 567">
                    <a:extLst>
                      <a:ext uri="{FF2B5EF4-FFF2-40B4-BE49-F238E27FC236}">
                        <a16:creationId xmlns:a16="http://schemas.microsoft.com/office/drawing/2014/main" id="{56FCAEDB-6B5E-498F-B739-DE688731D1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6" name="Freeform 568">
                      <a:extLst>
                        <a:ext uri="{FF2B5EF4-FFF2-40B4-BE49-F238E27FC236}">
                          <a16:creationId xmlns:a16="http://schemas.microsoft.com/office/drawing/2014/main" id="{54562400-B0B2-49FC-A52D-8F3F9C7B85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7" name="Freeform 569">
                      <a:extLst>
                        <a:ext uri="{FF2B5EF4-FFF2-40B4-BE49-F238E27FC236}">
                          <a16:creationId xmlns:a16="http://schemas.microsoft.com/office/drawing/2014/main" id="{2ECECF03-EB99-42D1-AECA-C72FB8EB1D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4" name="Freeform 570">
                    <a:extLst>
                      <a:ext uri="{FF2B5EF4-FFF2-40B4-BE49-F238E27FC236}">
                        <a16:creationId xmlns:a16="http://schemas.microsoft.com/office/drawing/2014/main" id="{24E3171B-0326-4F1A-870C-B085AC75E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5" name="Freeform 571">
                    <a:extLst>
                      <a:ext uri="{FF2B5EF4-FFF2-40B4-BE49-F238E27FC236}">
                        <a16:creationId xmlns:a16="http://schemas.microsoft.com/office/drawing/2014/main" id="{CE516C81-A1E7-49CA-B889-1BFB6B5866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2" name="Line 572">
                  <a:extLst>
                    <a:ext uri="{FF2B5EF4-FFF2-40B4-BE49-F238E27FC236}">
                      <a16:creationId xmlns:a16="http://schemas.microsoft.com/office/drawing/2014/main" id="{73BCE758-F95F-4D25-BCBB-1C52FD4964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9" name="AutoShape 573">
                <a:extLst>
                  <a:ext uri="{FF2B5EF4-FFF2-40B4-BE49-F238E27FC236}">
                    <a16:creationId xmlns:a16="http://schemas.microsoft.com/office/drawing/2014/main" id="{44D2A6B9-FFDE-4945-B338-48E90ECD7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" name="Line 574">
                <a:extLst>
                  <a:ext uri="{FF2B5EF4-FFF2-40B4-BE49-F238E27FC236}">
                    <a16:creationId xmlns:a16="http://schemas.microsoft.com/office/drawing/2014/main" id="{1093D373-8DAF-4933-9810-1298ECD98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2" name="Group 591">
            <a:extLst>
              <a:ext uri="{FF2B5EF4-FFF2-40B4-BE49-F238E27FC236}">
                <a16:creationId xmlns:a16="http://schemas.microsoft.com/office/drawing/2014/main" id="{17DFE24A-BADC-4F54-8DC3-82AAA85B6D15}"/>
              </a:ext>
            </a:extLst>
          </p:cNvPr>
          <p:cNvGrpSpPr>
            <a:grpSpLocks/>
          </p:cNvGrpSpPr>
          <p:nvPr/>
        </p:nvGrpSpPr>
        <p:grpSpPr bwMode="auto">
          <a:xfrm rot="172978" flipH="1">
            <a:off x="3224827" y="3055938"/>
            <a:ext cx="311150" cy="490537"/>
            <a:chOff x="2820" y="264"/>
            <a:chExt cx="420" cy="1452"/>
          </a:xfrm>
        </p:grpSpPr>
        <p:sp>
          <p:nvSpPr>
            <p:cNvPr id="163" name="Line 592">
              <a:extLst>
                <a:ext uri="{FF2B5EF4-FFF2-40B4-BE49-F238E27FC236}">
                  <a16:creationId xmlns:a16="http://schemas.microsoft.com/office/drawing/2014/main" id="{804733A2-7FF0-4B4F-987B-861F73963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" name="Group 593">
              <a:extLst>
                <a:ext uri="{FF2B5EF4-FFF2-40B4-BE49-F238E27FC236}">
                  <a16:creationId xmlns:a16="http://schemas.microsoft.com/office/drawing/2014/main" id="{85D4CCF8-874A-48D3-AF49-F3728BF99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5" name="Group 594">
                <a:extLst>
                  <a:ext uri="{FF2B5EF4-FFF2-40B4-BE49-F238E27FC236}">
                    <a16:creationId xmlns:a16="http://schemas.microsoft.com/office/drawing/2014/main" id="{5BF23DB5-BAEA-4A08-92A8-37B77E204F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8" name="Group 595">
                  <a:extLst>
                    <a:ext uri="{FF2B5EF4-FFF2-40B4-BE49-F238E27FC236}">
                      <a16:creationId xmlns:a16="http://schemas.microsoft.com/office/drawing/2014/main" id="{FFF2F910-7348-4720-B8C0-E2EC0A53EC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1" name="Group 596">
                    <a:extLst>
                      <a:ext uri="{FF2B5EF4-FFF2-40B4-BE49-F238E27FC236}">
                        <a16:creationId xmlns:a16="http://schemas.microsoft.com/office/drawing/2014/main" id="{E110C6B4-7778-4596-A95D-18683CC885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597">
                      <a:extLst>
                        <a:ext uri="{FF2B5EF4-FFF2-40B4-BE49-F238E27FC236}">
                          <a16:creationId xmlns:a16="http://schemas.microsoft.com/office/drawing/2014/main" id="{653D847B-1422-4051-9BED-16EF476B2F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598">
                      <a:extLst>
                        <a:ext uri="{FF2B5EF4-FFF2-40B4-BE49-F238E27FC236}">
                          <a16:creationId xmlns:a16="http://schemas.microsoft.com/office/drawing/2014/main" id="{FB800DA3-19AF-41AE-A241-9337F195AE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3" name="Freeform 599">
                    <a:extLst>
                      <a:ext uri="{FF2B5EF4-FFF2-40B4-BE49-F238E27FC236}">
                        <a16:creationId xmlns:a16="http://schemas.microsoft.com/office/drawing/2014/main" id="{C7199183-8BE3-4609-994E-66ADB8C76B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4" name="Freeform 600">
                    <a:extLst>
                      <a:ext uri="{FF2B5EF4-FFF2-40B4-BE49-F238E27FC236}">
                        <a16:creationId xmlns:a16="http://schemas.microsoft.com/office/drawing/2014/main" id="{887EA4B7-4BCE-4973-B09F-68AC45BAD5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0" name="Line 601">
                  <a:extLst>
                    <a:ext uri="{FF2B5EF4-FFF2-40B4-BE49-F238E27FC236}">
                      <a16:creationId xmlns:a16="http://schemas.microsoft.com/office/drawing/2014/main" id="{A68B0F9A-6425-485C-9BFE-93769855A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6" name="AutoShape 602">
                <a:extLst>
                  <a:ext uri="{FF2B5EF4-FFF2-40B4-BE49-F238E27FC236}">
                    <a16:creationId xmlns:a16="http://schemas.microsoft.com/office/drawing/2014/main" id="{BB057778-33FD-4230-B889-CA2D63D63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603">
                <a:extLst>
                  <a:ext uri="{FF2B5EF4-FFF2-40B4-BE49-F238E27FC236}">
                    <a16:creationId xmlns:a16="http://schemas.microsoft.com/office/drawing/2014/main" id="{5D60C24B-1D69-4255-A3BD-0414A26D0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3" name="Group 607">
            <a:extLst>
              <a:ext uri="{FF2B5EF4-FFF2-40B4-BE49-F238E27FC236}">
                <a16:creationId xmlns:a16="http://schemas.microsoft.com/office/drawing/2014/main" id="{BCA1099C-F932-44D4-883E-9CAB9E95FD98}"/>
              </a:ext>
            </a:extLst>
          </p:cNvPr>
          <p:cNvGrpSpPr>
            <a:grpSpLocks/>
          </p:cNvGrpSpPr>
          <p:nvPr/>
        </p:nvGrpSpPr>
        <p:grpSpPr bwMode="auto">
          <a:xfrm rot="-18297784" flipH="1" flipV="1">
            <a:off x="4367180" y="1333495"/>
            <a:ext cx="769937" cy="292100"/>
            <a:chOff x="4875" y="7237"/>
            <a:chExt cx="4230" cy="1883"/>
          </a:xfrm>
        </p:grpSpPr>
        <p:sp>
          <p:nvSpPr>
            <p:cNvPr id="184" name="Arc 608">
              <a:extLst>
                <a:ext uri="{FF2B5EF4-FFF2-40B4-BE49-F238E27FC236}">
                  <a16:creationId xmlns:a16="http://schemas.microsoft.com/office/drawing/2014/main" id="{3E7FB224-0C08-4454-B70C-71C83F1E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609">
              <a:extLst>
                <a:ext uri="{FF2B5EF4-FFF2-40B4-BE49-F238E27FC236}">
                  <a16:creationId xmlns:a16="http://schemas.microsoft.com/office/drawing/2014/main" id="{9F39F233-4DAB-497A-82E9-0CED0BD9BC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6" name="Group 610">
            <a:extLst>
              <a:ext uri="{FF2B5EF4-FFF2-40B4-BE49-F238E27FC236}">
                <a16:creationId xmlns:a16="http://schemas.microsoft.com/office/drawing/2014/main" id="{23110EAB-BD75-4FDF-8CF2-834955C96875}"/>
              </a:ext>
            </a:extLst>
          </p:cNvPr>
          <p:cNvGrpSpPr>
            <a:grpSpLocks/>
          </p:cNvGrpSpPr>
          <p:nvPr/>
        </p:nvGrpSpPr>
        <p:grpSpPr bwMode="auto">
          <a:xfrm rot="37600613">
            <a:off x="6509544" y="3856831"/>
            <a:ext cx="311150" cy="490538"/>
            <a:chOff x="2820" y="264"/>
            <a:chExt cx="420" cy="1452"/>
          </a:xfrm>
        </p:grpSpPr>
        <p:sp>
          <p:nvSpPr>
            <p:cNvPr id="187" name="Line 611">
              <a:extLst>
                <a:ext uri="{FF2B5EF4-FFF2-40B4-BE49-F238E27FC236}">
                  <a16:creationId xmlns:a16="http://schemas.microsoft.com/office/drawing/2014/main" id="{0E193432-7C10-4653-B756-16D20BD0B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8" name="Group 612">
              <a:extLst>
                <a:ext uri="{FF2B5EF4-FFF2-40B4-BE49-F238E27FC236}">
                  <a16:creationId xmlns:a16="http://schemas.microsoft.com/office/drawing/2014/main" id="{30ACED05-C3BC-414A-90BA-7962E8A94E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9" name="Group 613">
                <a:extLst>
                  <a:ext uri="{FF2B5EF4-FFF2-40B4-BE49-F238E27FC236}">
                    <a16:creationId xmlns:a16="http://schemas.microsoft.com/office/drawing/2014/main" id="{9B68AEDC-8081-478E-9ACC-AC91374AA3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2" name="Group 614">
                  <a:extLst>
                    <a:ext uri="{FF2B5EF4-FFF2-40B4-BE49-F238E27FC236}">
                      <a16:creationId xmlns:a16="http://schemas.microsoft.com/office/drawing/2014/main" id="{20DD690F-0B61-402F-9462-A4C87D4C8F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4" name="Group 615">
                    <a:extLst>
                      <a:ext uri="{FF2B5EF4-FFF2-40B4-BE49-F238E27FC236}">
                        <a16:creationId xmlns:a16="http://schemas.microsoft.com/office/drawing/2014/main" id="{90FCA344-2B1F-427F-A615-C6676CC3E1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7" name="Freeform 616">
                      <a:extLst>
                        <a:ext uri="{FF2B5EF4-FFF2-40B4-BE49-F238E27FC236}">
                          <a16:creationId xmlns:a16="http://schemas.microsoft.com/office/drawing/2014/main" id="{F187439D-D0D7-49EC-B8F0-B474500DDB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8" name="Freeform 617">
                      <a:extLst>
                        <a:ext uri="{FF2B5EF4-FFF2-40B4-BE49-F238E27FC236}">
                          <a16:creationId xmlns:a16="http://schemas.microsoft.com/office/drawing/2014/main" id="{22825CA2-7036-481A-B3B1-7D952831FA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5" name="Freeform 618">
                    <a:extLst>
                      <a:ext uri="{FF2B5EF4-FFF2-40B4-BE49-F238E27FC236}">
                        <a16:creationId xmlns:a16="http://schemas.microsoft.com/office/drawing/2014/main" id="{01213F86-6F03-48AF-9170-E41F46A64B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" name="Freeform 619">
                    <a:extLst>
                      <a:ext uri="{FF2B5EF4-FFF2-40B4-BE49-F238E27FC236}">
                        <a16:creationId xmlns:a16="http://schemas.microsoft.com/office/drawing/2014/main" id="{DA884285-281D-4368-8332-D6FFF0BB0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3" name="Line 620">
                  <a:extLst>
                    <a:ext uri="{FF2B5EF4-FFF2-40B4-BE49-F238E27FC236}">
                      <a16:creationId xmlns:a16="http://schemas.microsoft.com/office/drawing/2014/main" id="{2F5C49D6-8477-40BA-8E44-3C9B0244B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0" name="AutoShape 621">
                <a:extLst>
                  <a:ext uri="{FF2B5EF4-FFF2-40B4-BE49-F238E27FC236}">
                    <a16:creationId xmlns:a16="http://schemas.microsoft.com/office/drawing/2014/main" id="{29919741-81F9-43F0-9FBC-A9B78300F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1" name="Line 622">
                <a:extLst>
                  <a:ext uri="{FF2B5EF4-FFF2-40B4-BE49-F238E27FC236}">
                    <a16:creationId xmlns:a16="http://schemas.microsoft.com/office/drawing/2014/main" id="{1CC93239-215B-43FC-949A-8B87DA8B3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99" name="Text Box 636">
            <a:extLst>
              <a:ext uri="{FF2B5EF4-FFF2-40B4-BE49-F238E27FC236}">
                <a16:creationId xmlns:a16="http://schemas.microsoft.com/office/drawing/2014/main" id="{B373CF85-DCA6-4FFD-91DD-65766D891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632" y="2424323"/>
            <a:ext cx="145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 err="1"/>
              <a:t>snap</a:t>
            </a:r>
            <a:r>
              <a:rPr lang="de-DE" altLang="de-DE" sz="1600" b="1" dirty="0"/>
              <a:t> roll</a:t>
            </a:r>
          </a:p>
        </p:txBody>
      </p:sp>
      <p:grpSp>
        <p:nvGrpSpPr>
          <p:cNvPr id="200" name="Group 637">
            <a:extLst>
              <a:ext uri="{FF2B5EF4-FFF2-40B4-BE49-F238E27FC236}">
                <a16:creationId xmlns:a16="http://schemas.microsoft.com/office/drawing/2014/main" id="{4FA885D4-BC92-4629-9C40-8EED7C2403C1}"/>
              </a:ext>
            </a:extLst>
          </p:cNvPr>
          <p:cNvGrpSpPr>
            <a:grpSpLocks/>
          </p:cNvGrpSpPr>
          <p:nvPr/>
        </p:nvGrpSpPr>
        <p:grpSpPr bwMode="auto">
          <a:xfrm rot="172978" flipH="1">
            <a:off x="3206750" y="1846263"/>
            <a:ext cx="311150" cy="490537"/>
            <a:chOff x="2820" y="264"/>
            <a:chExt cx="420" cy="1452"/>
          </a:xfrm>
        </p:grpSpPr>
        <p:sp>
          <p:nvSpPr>
            <p:cNvPr id="201" name="Line 638">
              <a:extLst>
                <a:ext uri="{FF2B5EF4-FFF2-40B4-BE49-F238E27FC236}">
                  <a16:creationId xmlns:a16="http://schemas.microsoft.com/office/drawing/2014/main" id="{7EBBDE8D-F32B-4D24-95E5-648922FCA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2" name="Group 639">
              <a:extLst>
                <a:ext uri="{FF2B5EF4-FFF2-40B4-BE49-F238E27FC236}">
                  <a16:creationId xmlns:a16="http://schemas.microsoft.com/office/drawing/2014/main" id="{14778179-D2A6-4E79-948C-7D694E53B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3" name="Group 640">
                <a:extLst>
                  <a:ext uri="{FF2B5EF4-FFF2-40B4-BE49-F238E27FC236}">
                    <a16:creationId xmlns:a16="http://schemas.microsoft.com/office/drawing/2014/main" id="{058F255B-7FB0-48F8-8046-25EBD24D72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6" name="Group 641">
                  <a:extLst>
                    <a:ext uri="{FF2B5EF4-FFF2-40B4-BE49-F238E27FC236}">
                      <a16:creationId xmlns:a16="http://schemas.microsoft.com/office/drawing/2014/main" id="{B4AFB11F-E900-4578-B90D-68D39DD70F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8" name="Group 642">
                    <a:extLst>
                      <a:ext uri="{FF2B5EF4-FFF2-40B4-BE49-F238E27FC236}">
                        <a16:creationId xmlns:a16="http://schemas.microsoft.com/office/drawing/2014/main" id="{AF1FAFF0-AB0D-4FF6-8408-EED249E495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1" name="Freeform 643">
                      <a:extLst>
                        <a:ext uri="{FF2B5EF4-FFF2-40B4-BE49-F238E27FC236}">
                          <a16:creationId xmlns:a16="http://schemas.microsoft.com/office/drawing/2014/main" id="{3E322465-FE65-452B-857E-CFFB2372B2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" name="Freeform 644">
                      <a:extLst>
                        <a:ext uri="{FF2B5EF4-FFF2-40B4-BE49-F238E27FC236}">
                          <a16:creationId xmlns:a16="http://schemas.microsoft.com/office/drawing/2014/main" id="{E161D1CD-35C2-414B-84FC-FA6578A1A5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9" name="Freeform 645">
                    <a:extLst>
                      <a:ext uri="{FF2B5EF4-FFF2-40B4-BE49-F238E27FC236}">
                        <a16:creationId xmlns:a16="http://schemas.microsoft.com/office/drawing/2014/main" id="{7F200CD2-2483-48FE-A33B-5F8E529CEB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0" name="Freeform 646">
                    <a:extLst>
                      <a:ext uri="{FF2B5EF4-FFF2-40B4-BE49-F238E27FC236}">
                        <a16:creationId xmlns:a16="http://schemas.microsoft.com/office/drawing/2014/main" id="{6E0BC315-5856-40FA-A078-8A8ABD66F6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7" name="Line 647">
                  <a:extLst>
                    <a:ext uri="{FF2B5EF4-FFF2-40B4-BE49-F238E27FC236}">
                      <a16:creationId xmlns:a16="http://schemas.microsoft.com/office/drawing/2014/main" id="{809F28CE-30C7-4073-AC1C-19DB9D225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4" name="AutoShape 648">
                <a:extLst>
                  <a:ext uri="{FF2B5EF4-FFF2-40B4-BE49-F238E27FC236}">
                    <a16:creationId xmlns:a16="http://schemas.microsoft.com/office/drawing/2014/main" id="{6A98A872-9B87-4FD7-BD96-A4BFDE7D0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" name="Line 649">
                <a:extLst>
                  <a:ext uri="{FF2B5EF4-FFF2-40B4-BE49-F238E27FC236}">
                    <a16:creationId xmlns:a16="http://schemas.microsoft.com/office/drawing/2014/main" id="{58BAFDDB-4174-4AD0-AEEC-840B9BD01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3" name="Group 650">
            <a:extLst>
              <a:ext uri="{FF2B5EF4-FFF2-40B4-BE49-F238E27FC236}">
                <a16:creationId xmlns:a16="http://schemas.microsoft.com/office/drawing/2014/main" id="{2A9B0507-AB5E-4DFF-BC91-8E0BBC5ED044}"/>
              </a:ext>
            </a:extLst>
          </p:cNvPr>
          <p:cNvGrpSpPr>
            <a:grpSpLocks/>
          </p:cNvGrpSpPr>
          <p:nvPr/>
        </p:nvGrpSpPr>
        <p:grpSpPr bwMode="auto">
          <a:xfrm rot="10755132">
            <a:off x="5841235" y="1915809"/>
            <a:ext cx="311150" cy="490537"/>
            <a:chOff x="2820" y="264"/>
            <a:chExt cx="420" cy="1452"/>
          </a:xfrm>
        </p:grpSpPr>
        <p:sp>
          <p:nvSpPr>
            <p:cNvPr id="214" name="Line 651">
              <a:extLst>
                <a:ext uri="{FF2B5EF4-FFF2-40B4-BE49-F238E27FC236}">
                  <a16:creationId xmlns:a16="http://schemas.microsoft.com/office/drawing/2014/main" id="{6784C89B-A404-4CD4-BECC-3BAEBAAA0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5" name="Group 652">
              <a:extLst>
                <a:ext uri="{FF2B5EF4-FFF2-40B4-BE49-F238E27FC236}">
                  <a16:creationId xmlns:a16="http://schemas.microsoft.com/office/drawing/2014/main" id="{7CA5C2FD-2D97-47D7-96F9-4A6511042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6" name="Group 653">
                <a:extLst>
                  <a:ext uri="{FF2B5EF4-FFF2-40B4-BE49-F238E27FC236}">
                    <a16:creationId xmlns:a16="http://schemas.microsoft.com/office/drawing/2014/main" id="{EB43C0FE-519F-4B16-B35C-E926319774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9" name="Group 654">
                  <a:extLst>
                    <a:ext uri="{FF2B5EF4-FFF2-40B4-BE49-F238E27FC236}">
                      <a16:creationId xmlns:a16="http://schemas.microsoft.com/office/drawing/2014/main" id="{3313E521-6B37-4E20-A9DA-8784C593EF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1" name="Group 655">
                    <a:extLst>
                      <a:ext uri="{FF2B5EF4-FFF2-40B4-BE49-F238E27FC236}">
                        <a16:creationId xmlns:a16="http://schemas.microsoft.com/office/drawing/2014/main" id="{BBCF8CCC-3D27-4281-AE76-5F214A50F7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4" name="Freeform 656">
                      <a:extLst>
                        <a:ext uri="{FF2B5EF4-FFF2-40B4-BE49-F238E27FC236}">
                          <a16:creationId xmlns:a16="http://schemas.microsoft.com/office/drawing/2014/main" id="{79AE4D92-F047-4A0B-B99E-8426181567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" name="Freeform 657">
                      <a:extLst>
                        <a:ext uri="{FF2B5EF4-FFF2-40B4-BE49-F238E27FC236}">
                          <a16:creationId xmlns:a16="http://schemas.microsoft.com/office/drawing/2014/main" id="{07899648-F276-4CCE-8B3C-08B36C2C1A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2" name="Freeform 658">
                    <a:extLst>
                      <a:ext uri="{FF2B5EF4-FFF2-40B4-BE49-F238E27FC236}">
                        <a16:creationId xmlns:a16="http://schemas.microsoft.com/office/drawing/2014/main" id="{50699E69-7780-415C-BDF4-C14B20693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" name="Freeform 659">
                    <a:extLst>
                      <a:ext uri="{FF2B5EF4-FFF2-40B4-BE49-F238E27FC236}">
                        <a16:creationId xmlns:a16="http://schemas.microsoft.com/office/drawing/2014/main" id="{29D365BC-E135-4DB8-BC6A-9591C072A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0" name="Line 660">
                  <a:extLst>
                    <a:ext uri="{FF2B5EF4-FFF2-40B4-BE49-F238E27FC236}">
                      <a16:creationId xmlns:a16="http://schemas.microsoft.com/office/drawing/2014/main" id="{176082F5-8BB3-4FE3-97B5-C790BCF00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7" name="AutoShape 661">
                <a:extLst>
                  <a:ext uri="{FF2B5EF4-FFF2-40B4-BE49-F238E27FC236}">
                    <a16:creationId xmlns:a16="http://schemas.microsoft.com/office/drawing/2014/main" id="{DFC25391-CF41-4586-B9A7-CCE07E2A6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8" name="Line 662">
                <a:extLst>
                  <a:ext uri="{FF2B5EF4-FFF2-40B4-BE49-F238E27FC236}">
                    <a16:creationId xmlns:a16="http://schemas.microsoft.com/office/drawing/2014/main" id="{7278A841-5D88-411B-A27D-7D93399D9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26" name="Text Box 663">
            <a:extLst>
              <a:ext uri="{FF2B5EF4-FFF2-40B4-BE49-F238E27FC236}">
                <a16:creationId xmlns:a16="http://schemas.microsoft.com/office/drawing/2014/main" id="{4969A18F-9A1E-4CFC-8CDD-A0D445FD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193" y="4364395"/>
            <a:ext cx="80876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227" name="Text Box 664">
            <a:extLst>
              <a:ext uri="{FF2B5EF4-FFF2-40B4-BE49-F238E27FC236}">
                <a16:creationId xmlns:a16="http://schemas.microsoft.com/office/drawing/2014/main" id="{CCDD697B-5C7C-43C3-AECD-021EE152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508" y="2496379"/>
            <a:ext cx="133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 err="1"/>
              <a:t>snap</a:t>
            </a:r>
            <a:r>
              <a:rPr lang="de-DE" altLang="de-DE" sz="1600" b="1" dirty="0"/>
              <a:t> roll</a:t>
            </a:r>
          </a:p>
        </p:txBody>
      </p:sp>
      <p:sp>
        <p:nvSpPr>
          <p:cNvPr id="228" name="Text Box 665">
            <a:extLst>
              <a:ext uri="{FF2B5EF4-FFF2-40B4-BE49-F238E27FC236}">
                <a16:creationId xmlns:a16="http://schemas.microsoft.com/office/drawing/2014/main" id="{6BE4A775-67B6-42B3-B841-56720735F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120" y="770645"/>
            <a:ext cx="78451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229" name="Line 667">
            <a:extLst>
              <a:ext uri="{FF2B5EF4-FFF2-40B4-BE49-F238E27FC236}">
                <a16:creationId xmlns:a16="http://schemas.microsoft.com/office/drawing/2014/main" id="{D7BC5A31-A6FA-4880-ABD1-F51A5FECA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076" y="3987800"/>
            <a:ext cx="307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/>
          <a:p>
            <a:endParaRPr lang="de-DE"/>
          </a:p>
        </p:txBody>
      </p:sp>
      <p:sp>
        <p:nvSpPr>
          <p:cNvPr id="230" name="AutoShape 544">
            <a:extLst>
              <a:ext uri="{FF2B5EF4-FFF2-40B4-BE49-F238E27FC236}">
                <a16:creationId xmlns:a16="http://schemas.microsoft.com/office/drawing/2014/main" id="{1BFDC702-54C0-41CE-B1C7-9EFE2007F6F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70200" y="39100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1" name="Group 575">
            <a:extLst>
              <a:ext uri="{FF2B5EF4-FFF2-40B4-BE49-F238E27FC236}">
                <a16:creationId xmlns:a16="http://schemas.microsoft.com/office/drawing/2014/main" id="{29949F67-CCC3-47BB-9129-9DB82698D2B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362994" y="3745706"/>
            <a:ext cx="311150" cy="490538"/>
            <a:chOff x="2820" y="264"/>
            <a:chExt cx="420" cy="1452"/>
          </a:xfrm>
        </p:grpSpPr>
        <p:sp>
          <p:nvSpPr>
            <p:cNvPr id="232" name="Line 576">
              <a:extLst>
                <a:ext uri="{FF2B5EF4-FFF2-40B4-BE49-F238E27FC236}">
                  <a16:creationId xmlns:a16="http://schemas.microsoft.com/office/drawing/2014/main" id="{2B94D8A0-2EDA-4F09-AAF4-E9A6EE668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3" name="Group 577">
              <a:extLst>
                <a:ext uri="{FF2B5EF4-FFF2-40B4-BE49-F238E27FC236}">
                  <a16:creationId xmlns:a16="http://schemas.microsoft.com/office/drawing/2014/main" id="{6B268BEF-A76E-42DD-A9CC-9BBFB0C5F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34" name="Group 578">
                <a:extLst>
                  <a:ext uri="{FF2B5EF4-FFF2-40B4-BE49-F238E27FC236}">
                    <a16:creationId xmlns:a16="http://schemas.microsoft.com/office/drawing/2014/main" id="{09CDEB08-1866-49AC-A65B-AFD4A87F85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7" name="Group 579">
                  <a:extLst>
                    <a:ext uri="{FF2B5EF4-FFF2-40B4-BE49-F238E27FC236}">
                      <a16:creationId xmlns:a16="http://schemas.microsoft.com/office/drawing/2014/main" id="{82A3468F-7BFC-4AB1-8013-BC936FA2E3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9" name="Group 580">
                    <a:extLst>
                      <a:ext uri="{FF2B5EF4-FFF2-40B4-BE49-F238E27FC236}">
                        <a16:creationId xmlns:a16="http://schemas.microsoft.com/office/drawing/2014/main" id="{9A297650-B40F-4DBB-A4EB-C74CA9D0DE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42" name="Freeform 581">
                      <a:extLst>
                        <a:ext uri="{FF2B5EF4-FFF2-40B4-BE49-F238E27FC236}">
                          <a16:creationId xmlns:a16="http://schemas.microsoft.com/office/drawing/2014/main" id="{EA04BDC3-045F-44A8-8B44-0D0C56DDA0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3" name="Freeform 582">
                      <a:extLst>
                        <a:ext uri="{FF2B5EF4-FFF2-40B4-BE49-F238E27FC236}">
                          <a16:creationId xmlns:a16="http://schemas.microsoft.com/office/drawing/2014/main" id="{8812C98A-54CB-42C9-8BB5-7C102AF9D2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0" name="Freeform 583">
                    <a:extLst>
                      <a:ext uri="{FF2B5EF4-FFF2-40B4-BE49-F238E27FC236}">
                        <a16:creationId xmlns:a16="http://schemas.microsoft.com/office/drawing/2014/main" id="{D1427CE8-CCC1-42C8-81EC-AFBE4EDA8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1" name="Freeform 584">
                    <a:extLst>
                      <a:ext uri="{FF2B5EF4-FFF2-40B4-BE49-F238E27FC236}">
                        <a16:creationId xmlns:a16="http://schemas.microsoft.com/office/drawing/2014/main" id="{475E4C49-C2BE-4F71-8893-C866F6CB96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8" name="Line 585">
                  <a:extLst>
                    <a:ext uri="{FF2B5EF4-FFF2-40B4-BE49-F238E27FC236}">
                      <a16:creationId xmlns:a16="http://schemas.microsoft.com/office/drawing/2014/main" id="{AB93B71E-B354-4C1C-8643-9470B4B2C6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35" name="AutoShape 586">
                <a:extLst>
                  <a:ext uri="{FF2B5EF4-FFF2-40B4-BE49-F238E27FC236}">
                    <a16:creationId xmlns:a16="http://schemas.microsoft.com/office/drawing/2014/main" id="{31DF58BD-E2CD-45D2-AB72-B0CA72797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" name="Line 587">
                <a:extLst>
                  <a:ext uri="{FF2B5EF4-FFF2-40B4-BE49-F238E27FC236}">
                    <a16:creationId xmlns:a16="http://schemas.microsoft.com/office/drawing/2014/main" id="{20F62DD5-1BC4-4174-989F-5209C31B9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44" name="Group 668">
            <a:extLst>
              <a:ext uri="{FF2B5EF4-FFF2-40B4-BE49-F238E27FC236}">
                <a16:creationId xmlns:a16="http://schemas.microsoft.com/office/drawing/2014/main" id="{F365F564-4539-4609-894A-A9BF85A5C054}"/>
              </a:ext>
            </a:extLst>
          </p:cNvPr>
          <p:cNvGrpSpPr>
            <a:grpSpLocks/>
          </p:cNvGrpSpPr>
          <p:nvPr/>
        </p:nvGrpSpPr>
        <p:grpSpPr bwMode="auto">
          <a:xfrm rot="5599387" flipV="1">
            <a:off x="4109244" y="3894931"/>
            <a:ext cx="311150" cy="490538"/>
            <a:chOff x="2820" y="264"/>
            <a:chExt cx="420" cy="1452"/>
          </a:xfrm>
        </p:grpSpPr>
        <p:sp>
          <p:nvSpPr>
            <p:cNvPr id="245" name="Line 669">
              <a:extLst>
                <a:ext uri="{FF2B5EF4-FFF2-40B4-BE49-F238E27FC236}">
                  <a16:creationId xmlns:a16="http://schemas.microsoft.com/office/drawing/2014/main" id="{2FDE3C3A-4A47-4EC8-83BA-096F848C2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6" name="Group 670">
              <a:extLst>
                <a:ext uri="{FF2B5EF4-FFF2-40B4-BE49-F238E27FC236}">
                  <a16:creationId xmlns:a16="http://schemas.microsoft.com/office/drawing/2014/main" id="{44A040E9-E9FF-4358-AD3D-0434B547E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7" name="Group 671">
                <a:extLst>
                  <a:ext uri="{FF2B5EF4-FFF2-40B4-BE49-F238E27FC236}">
                    <a16:creationId xmlns:a16="http://schemas.microsoft.com/office/drawing/2014/main" id="{2BCA82BF-63C4-4459-A1DC-277502F364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50" name="Group 672">
                  <a:extLst>
                    <a:ext uri="{FF2B5EF4-FFF2-40B4-BE49-F238E27FC236}">
                      <a16:creationId xmlns:a16="http://schemas.microsoft.com/office/drawing/2014/main" id="{848631FC-7AF1-4663-8393-32FA75DEB6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2" name="Group 673">
                    <a:extLst>
                      <a:ext uri="{FF2B5EF4-FFF2-40B4-BE49-F238E27FC236}">
                        <a16:creationId xmlns:a16="http://schemas.microsoft.com/office/drawing/2014/main" id="{A768521A-2930-4520-A508-A4BF866326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5" name="Freeform 674">
                      <a:extLst>
                        <a:ext uri="{FF2B5EF4-FFF2-40B4-BE49-F238E27FC236}">
                          <a16:creationId xmlns:a16="http://schemas.microsoft.com/office/drawing/2014/main" id="{16E8C265-2432-4610-B371-45966C7673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6" name="Freeform 675">
                      <a:extLst>
                        <a:ext uri="{FF2B5EF4-FFF2-40B4-BE49-F238E27FC236}">
                          <a16:creationId xmlns:a16="http://schemas.microsoft.com/office/drawing/2014/main" id="{FD29F635-ABF9-4667-9ED6-5B8BBA9DA3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3" name="Freeform 676">
                    <a:extLst>
                      <a:ext uri="{FF2B5EF4-FFF2-40B4-BE49-F238E27FC236}">
                        <a16:creationId xmlns:a16="http://schemas.microsoft.com/office/drawing/2014/main" id="{5C4C4389-C55C-432C-BD6B-041005850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4" name="Freeform 677">
                    <a:extLst>
                      <a:ext uri="{FF2B5EF4-FFF2-40B4-BE49-F238E27FC236}">
                        <a16:creationId xmlns:a16="http://schemas.microsoft.com/office/drawing/2014/main" id="{E67A5AED-4569-487B-BC36-7F2A7D799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1" name="Line 678">
                  <a:extLst>
                    <a:ext uri="{FF2B5EF4-FFF2-40B4-BE49-F238E27FC236}">
                      <a16:creationId xmlns:a16="http://schemas.microsoft.com/office/drawing/2014/main" id="{8C7D6428-7098-4416-8A25-90C615A41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8" name="AutoShape 679">
                <a:extLst>
                  <a:ext uri="{FF2B5EF4-FFF2-40B4-BE49-F238E27FC236}">
                    <a16:creationId xmlns:a16="http://schemas.microsoft.com/office/drawing/2014/main" id="{EAF7CB55-7441-4FCF-817E-E497828A6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" name="Line 680">
                <a:extLst>
                  <a:ext uri="{FF2B5EF4-FFF2-40B4-BE49-F238E27FC236}">
                    <a16:creationId xmlns:a16="http://schemas.microsoft.com/office/drawing/2014/main" id="{C3DA60AA-08F5-4C1C-B449-E06A2122B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7" name="Group 681">
            <a:extLst>
              <a:ext uri="{FF2B5EF4-FFF2-40B4-BE49-F238E27FC236}">
                <a16:creationId xmlns:a16="http://schemas.microsoft.com/office/drawing/2014/main" id="{402CCDB7-5737-4CB4-A50C-B94880E12A01}"/>
              </a:ext>
            </a:extLst>
          </p:cNvPr>
          <p:cNvGrpSpPr>
            <a:grpSpLocks/>
          </p:cNvGrpSpPr>
          <p:nvPr/>
        </p:nvGrpSpPr>
        <p:grpSpPr bwMode="auto">
          <a:xfrm rot="37600613">
            <a:off x="5252244" y="3894931"/>
            <a:ext cx="311150" cy="490538"/>
            <a:chOff x="2820" y="264"/>
            <a:chExt cx="420" cy="1452"/>
          </a:xfrm>
        </p:grpSpPr>
        <p:sp>
          <p:nvSpPr>
            <p:cNvPr id="258" name="Line 682">
              <a:extLst>
                <a:ext uri="{FF2B5EF4-FFF2-40B4-BE49-F238E27FC236}">
                  <a16:creationId xmlns:a16="http://schemas.microsoft.com/office/drawing/2014/main" id="{B114E971-486C-4931-8EC4-45D960255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683">
              <a:extLst>
                <a:ext uri="{FF2B5EF4-FFF2-40B4-BE49-F238E27FC236}">
                  <a16:creationId xmlns:a16="http://schemas.microsoft.com/office/drawing/2014/main" id="{551D44F0-B205-4080-804A-0551F5B0DE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684">
                <a:extLst>
                  <a:ext uri="{FF2B5EF4-FFF2-40B4-BE49-F238E27FC236}">
                    <a16:creationId xmlns:a16="http://schemas.microsoft.com/office/drawing/2014/main" id="{5FF0A762-8728-4529-9F1A-283E355D6A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685">
                  <a:extLst>
                    <a:ext uri="{FF2B5EF4-FFF2-40B4-BE49-F238E27FC236}">
                      <a16:creationId xmlns:a16="http://schemas.microsoft.com/office/drawing/2014/main" id="{6B5204CF-F330-43A0-A1BF-86FE6DF863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686">
                    <a:extLst>
                      <a:ext uri="{FF2B5EF4-FFF2-40B4-BE49-F238E27FC236}">
                        <a16:creationId xmlns:a16="http://schemas.microsoft.com/office/drawing/2014/main" id="{86093D54-40CC-4F9A-9858-04E3FBEBFB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687">
                      <a:extLst>
                        <a:ext uri="{FF2B5EF4-FFF2-40B4-BE49-F238E27FC236}">
                          <a16:creationId xmlns:a16="http://schemas.microsoft.com/office/drawing/2014/main" id="{D08D1A87-6314-466C-9AD4-7AED3C8ACC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688">
                      <a:extLst>
                        <a:ext uri="{FF2B5EF4-FFF2-40B4-BE49-F238E27FC236}">
                          <a16:creationId xmlns:a16="http://schemas.microsoft.com/office/drawing/2014/main" id="{6D32F6FA-135F-4621-9F5D-9356D797CF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689">
                    <a:extLst>
                      <a:ext uri="{FF2B5EF4-FFF2-40B4-BE49-F238E27FC236}">
                        <a16:creationId xmlns:a16="http://schemas.microsoft.com/office/drawing/2014/main" id="{AFCE36AA-CC17-46BC-ADAE-EC321678E9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690">
                    <a:extLst>
                      <a:ext uri="{FF2B5EF4-FFF2-40B4-BE49-F238E27FC236}">
                        <a16:creationId xmlns:a16="http://schemas.microsoft.com/office/drawing/2014/main" id="{D88F4C79-1473-4601-ABBB-E816D7480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691">
                  <a:extLst>
                    <a:ext uri="{FF2B5EF4-FFF2-40B4-BE49-F238E27FC236}">
                      <a16:creationId xmlns:a16="http://schemas.microsoft.com/office/drawing/2014/main" id="{A027B5BF-8051-4442-970D-A1282437C9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692">
                <a:extLst>
                  <a:ext uri="{FF2B5EF4-FFF2-40B4-BE49-F238E27FC236}">
                    <a16:creationId xmlns:a16="http://schemas.microsoft.com/office/drawing/2014/main" id="{A2804925-3C31-49D7-9666-9349C73B8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2" name="Line 693">
                <a:extLst>
                  <a:ext uri="{FF2B5EF4-FFF2-40B4-BE49-F238E27FC236}">
                    <a16:creationId xmlns:a16="http://schemas.microsoft.com/office/drawing/2014/main" id="{03168A14-1CB3-4732-A74F-C389AE9FC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70" name="Text Box 665">
            <a:extLst>
              <a:ext uri="{FF2B5EF4-FFF2-40B4-BE49-F238E27FC236}">
                <a16:creationId xmlns:a16="http://schemas.microsoft.com/office/drawing/2014/main" id="{12CC6366-9EDA-4D55-86A7-1525E7835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775" y="767222"/>
            <a:ext cx="78451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grpSp>
        <p:nvGrpSpPr>
          <p:cNvPr id="271" name="Group 607">
            <a:extLst>
              <a:ext uri="{FF2B5EF4-FFF2-40B4-BE49-F238E27FC236}">
                <a16:creationId xmlns:a16="http://schemas.microsoft.com/office/drawing/2014/main" id="{3900839A-E2A3-40D7-8087-DB57AC6FB4BA}"/>
              </a:ext>
            </a:extLst>
          </p:cNvPr>
          <p:cNvGrpSpPr>
            <a:grpSpLocks/>
          </p:cNvGrpSpPr>
          <p:nvPr/>
        </p:nvGrpSpPr>
        <p:grpSpPr bwMode="auto">
          <a:xfrm rot="-18297784" flipH="1" flipV="1">
            <a:off x="4568568" y="1355927"/>
            <a:ext cx="769937" cy="292100"/>
            <a:chOff x="4875" y="7237"/>
            <a:chExt cx="4230" cy="1883"/>
          </a:xfrm>
        </p:grpSpPr>
        <p:sp>
          <p:nvSpPr>
            <p:cNvPr id="272" name="Arc 608">
              <a:extLst>
                <a:ext uri="{FF2B5EF4-FFF2-40B4-BE49-F238E27FC236}">
                  <a16:creationId xmlns:a16="http://schemas.microsoft.com/office/drawing/2014/main" id="{D4776CB8-77C7-4E3E-B1C9-D3459CDF8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3" name="AutoShape 609">
              <a:extLst>
                <a:ext uri="{FF2B5EF4-FFF2-40B4-BE49-F238E27FC236}">
                  <a16:creationId xmlns:a16="http://schemas.microsoft.com/office/drawing/2014/main" id="{C2FEF910-CA44-4B6A-98B7-01ECDF6D5E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4" name="Text Box 663">
            <a:extLst>
              <a:ext uri="{FF2B5EF4-FFF2-40B4-BE49-F238E27FC236}">
                <a16:creationId xmlns:a16="http://schemas.microsoft.com/office/drawing/2014/main" id="{8442E10E-4AE4-4C6A-A19E-4A19ACD94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231" y="4391194"/>
            <a:ext cx="80876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grpSp>
        <p:nvGrpSpPr>
          <p:cNvPr id="275" name="Group 546">
            <a:extLst>
              <a:ext uri="{FF2B5EF4-FFF2-40B4-BE49-F238E27FC236}">
                <a16:creationId xmlns:a16="http://schemas.microsoft.com/office/drawing/2014/main" id="{C8DB42D7-31AC-4DCF-A6F1-79856D95C600}"/>
              </a:ext>
            </a:extLst>
          </p:cNvPr>
          <p:cNvGrpSpPr>
            <a:grpSpLocks/>
          </p:cNvGrpSpPr>
          <p:nvPr/>
        </p:nvGrpSpPr>
        <p:grpSpPr bwMode="auto">
          <a:xfrm rot="23955081">
            <a:off x="4258965" y="3985310"/>
            <a:ext cx="769938" cy="292100"/>
            <a:chOff x="4875" y="7237"/>
            <a:chExt cx="4230" cy="1883"/>
          </a:xfrm>
        </p:grpSpPr>
        <p:sp>
          <p:nvSpPr>
            <p:cNvPr id="276" name="Arc 547">
              <a:extLst>
                <a:ext uri="{FF2B5EF4-FFF2-40B4-BE49-F238E27FC236}">
                  <a16:creationId xmlns:a16="http://schemas.microsoft.com/office/drawing/2014/main" id="{66B5C17B-077C-488F-910D-F35F045AF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" name="AutoShape 548">
              <a:extLst>
                <a:ext uri="{FF2B5EF4-FFF2-40B4-BE49-F238E27FC236}">
                  <a16:creationId xmlns:a16="http://schemas.microsoft.com/office/drawing/2014/main" id="{1A67CCAC-AC44-4DE0-97F5-A6EF3587EE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0" name="Group 1141">
            <a:extLst>
              <a:ext uri="{FF2B5EF4-FFF2-40B4-BE49-F238E27FC236}">
                <a16:creationId xmlns:a16="http://schemas.microsoft.com/office/drawing/2014/main" id="{E59C0E75-E938-4E68-8B09-ADB43C04C8D2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3246851" y="2585695"/>
            <a:ext cx="293688" cy="203200"/>
            <a:chOff x="4369" y="894"/>
            <a:chExt cx="230" cy="155"/>
          </a:xfrm>
        </p:grpSpPr>
        <p:sp>
          <p:nvSpPr>
            <p:cNvPr id="281" name="AutoShape 1142">
              <a:extLst>
                <a:ext uri="{FF2B5EF4-FFF2-40B4-BE49-F238E27FC236}">
                  <a16:creationId xmlns:a16="http://schemas.microsoft.com/office/drawing/2014/main" id="{6216EAAB-246B-449B-A9F0-9A8E91FBC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82" name="Line 1143">
              <a:extLst>
                <a:ext uri="{FF2B5EF4-FFF2-40B4-BE49-F238E27FC236}">
                  <a16:creationId xmlns:a16="http://schemas.microsoft.com/office/drawing/2014/main" id="{824F12D0-493F-4F1A-8BF3-421476F2B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283" name="Text Box 1144">
            <a:extLst>
              <a:ext uri="{FF2B5EF4-FFF2-40B4-BE49-F238E27FC236}">
                <a16:creationId xmlns:a16="http://schemas.microsoft.com/office/drawing/2014/main" id="{29D3FC99-9470-4FBA-B913-3609F9DE54DD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3332955" y="2635636"/>
            <a:ext cx="89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 dirty="0"/>
              <a:t>(    )</a:t>
            </a:r>
          </a:p>
        </p:txBody>
      </p:sp>
      <p:grpSp>
        <p:nvGrpSpPr>
          <p:cNvPr id="284" name="Group 1141">
            <a:extLst>
              <a:ext uri="{FF2B5EF4-FFF2-40B4-BE49-F238E27FC236}">
                <a16:creationId xmlns:a16="http://schemas.microsoft.com/office/drawing/2014/main" id="{FFED664C-8D11-484D-92F2-67850F2C8E4C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5832849" y="2496689"/>
            <a:ext cx="293688" cy="203200"/>
            <a:chOff x="4369" y="894"/>
            <a:chExt cx="230" cy="155"/>
          </a:xfrm>
        </p:grpSpPr>
        <p:sp>
          <p:nvSpPr>
            <p:cNvPr id="285" name="AutoShape 1142">
              <a:extLst>
                <a:ext uri="{FF2B5EF4-FFF2-40B4-BE49-F238E27FC236}">
                  <a16:creationId xmlns:a16="http://schemas.microsoft.com/office/drawing/2014/main" id="{AA45B0AC-03B6-4692-A1AB-29790DFE9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87" name="Line 1143">
              <a:extLst>
                <a:ext uri="{FF2B5EF4-FFF2-40B4-BE49-F238E27FC236}">
                  <a16:creationId xmlns:a16="http://schemas.microsoft.com/office/drawing/2014/main" id="{9779F800-1CC8-4D3C-A1ED-AA36FAF8A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288" name="Text Box 1144">
            <a:extLst>
              <a:ext uri="{FF2B5EF4-FFF2-40B4-BE49-F238E27FC236}">
                <a16:creationId xmlns:a16="http://schemas.microsoft.com/office/drawing/2014/main" id="{5ED40269-ED37-4586-885B-890F6BEC26CA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5212038" y="2538153"/>
            <a:ext cx="89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/>
              <a:t>(    )</a:t>
            </a:r>
          </a:p>
        </p:txBody>
      </p:sp>
      <p:grpSp>
        <p:nvGrpSpPr>
          <p:cNvPr id="293" name="Group 1136">
            <a:extLst>
              <a:ext uri="{FF2B5EF4-FFF2-40B4-BE49-F238E27FC236}">
                <a16:creationId xmlns:a16="http://schemas.microsoft.com/office/drawing/2014/main" id="{CCD869F8-7674-4D9E-AAD2-C306D76B8B4A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3622531" y="2583992"/>
            <a:ext cx="287578" cy="242533"/>
            <a:chOff x="4369" y="894"/>
            <a:chExt cx="230" cy="155"/>
          </a:xfrm>
        </p:grpSpPr>
        <p:sp>
          <p:nvSpPr>
            <p:cNvPr id="294" name="AutoShape 1137">
              <a:extLst>
                <a:ext uri="{FF2B5EF4-FFF2-40B4-BE49-F238E27FC236}">
                  <a16:creationId xmlns:a16="http://schemas.microsoft.com/office/drawing/2014/main" id="{70DDE6DB-DC4B-45E4-930E-0A6032100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95" name="Line 1138">
              <a:extLst>
                <a:ext uri="{FF2B5EF4-FFF2-40B4-BE49-F238E27FC236}">
                  <a16:creationId xmlns:a16="http://schemas.microsoft.com/office/drawing/2014/main" id="{2EABFE1E-9813-4613-9A64-606B9115D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296" name="Group 1136">
            <a:extLst>
              <a:ext uri="{FF2B5EF4-FFF2-40B4-BE49-F238E27FC236}">
                <a16:creationId xmlns:a16="http://schemas.microsoft.com/office/drawing/2014/main" id="{B7DC541E-945E-42EE-AFC2-3749C8AD180B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5452213" y="2485918"/>
            <a:ext cx="287578" cy="242533"/>
            <a:chOff x="4369" y="894"/>
            <a:chExt cx="230" cy="155"/>
          </a:xfrm>
        </p:grpSpPr>
        <p:sp>
          <p:nvSpPr>
            <p:cNvPr id="297" name="AutoShape 1137">
              <a:extLst>
                <a:ext uri="{FF2B5EF4-FFF2-40B4-BE49-F238E27FC236}">
                  <a16:creationId xmlns:a16="http://schemas.microsoft.com/office/drawing/2014/main" id="{D2B51800-8D2F-4706-B7EA-C1C195213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98" name="Line 1138">
              <a:extLst>
                <a:ext uri="{FF2B5EF4-FFF2-40B4-BE49-F238E27FC236}">
                  <a16:creationId xmlns:a16="http://schemas.microsoft.com/office/drawing/2014/main" id="{D8AFF6E6-3256-4860-BB81-3D026F018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26" grpId="0"/>
      <p:bldP spid="227" grpId="0"/>
      <p:bldP spid="228" grpId="0"/>
      <p:bldP spid="270" grpId="0"/>
      <p:bldP spid="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9" name="Text Box 456"/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F-27.01.02</a:t>
            </a:r>
          </a:p>
        </p:txBody>
      </p:sp>
      <p:cxnSp>
        <p:nvCxnSpPr>
          <p:cNvPr id="105" name="Gerader Verbinder 104">
            <a:extLst/>
          </p:cNvPr>
          <p:cNvCxnSpPr>
            <a:cxnSpLocks/>
          </p:cNvCxnSpPr>
          <p:nvPr/>
        </p:nvCxnSpPr>
        <p:spPr bwMode="auto">
          <a:xfrm flipH="1">
            <a:off x="6561138" y="4776788"/>
            <a:ext cx="6350" cy="1349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Arc 509">
            <a:extLst>
              <a:ext uri="{FF2B5EF4-FFF2-40B4-BE49-F238E27FC236}">
                <a16:creationId xmlns:a16="http://schemas.microsoft.com/office/drawing/2014/main" id="{490D8A68-46D2-422A-B6D1-C74DCA3B5BD5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359944" y="3699669"/>
            <a:ext cx="442912" cy="400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" name="Line 510">
            <a:extLst>
              <a:ext uri="{FF2B5EF4-FFF2-40B4-BE49-F238E27FC236}">
                <a16:creationId xmlns:a16="http://schemas.microsoft.com/office/drawing/2014/main" id="{9983170E-AC58-4C6C-A312-8AF2961C0E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71539" y="1887538"/>
            <a:ext cx="6659" cy="18871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" name="Line 511">
            <a:extLst>
              <a:ext uri="{FF2B5EF4-FFF2-40B4-BE49-F238E27FC236}">
                <a16:creationId xmlns:a16="http://schemas.microsoft.com/office/drawing/2014/main" id="{211EB914-1259-4640-81FC-88D430E847A2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4645819" y="570706"/>
            <a:ext cx="0" cy="1735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Line 512">
            <a:extLst>
              <a:ext uri="{FF2B5EF4-FFF2-40B4-BE49-F238E27FC236}">
                <a16:creationId xmlns:a16="http://schemas.microsoft.com/office/drawing/2014/main" id="{7EE34BF8-B7AE-41E0-B4F2-C13497DB0D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84876" y="1820862"/>
            <a:ext cx="7938" cy="177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" name="Arc 513">
            <a:extLst>
              <a:ext uri="{FF2B5EF4-FFF2-40B4-BE49-F238E27FC236}">
                <a16:creationId xmlns:a16="http://schemas.microsoft.com/office/drawing/2014/main" id="{EAEE2FA9-0B76-448F-8D7F-19998E11ECC5}"/>
              </a:ext>
            </a:extLst>
          </p:cNvPr>
          <p:cNvSpPr>
            <a:spLocks/>
          </p:cNvSpPr>
          <p:nvPr/>
        </p:nvSpPr>
        <p:spPr bwMode="auto">
          <a:xfrm rot="16200000">
            <a:off x="3350418" y="1456532"/>
            <a:ext cx="449263" cy="412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" name="Arc 514">
            <a:extLst>
              <a:ext uri="{FF2B5EF4-FFF2-40B4-BE49-F238E27FC236}">
                <a16:creationId xmlns:a16="http://schemas.microsoft.com/office/drawing/2014/main" id="{2E284B1C-3538-4363-9E3E-B2DA904E843A}"/>
              </a:ext>
            </a:extLst>
          </p:cNvPr>
          <p:cNvSpPr>
            <a:spLocks/>
          </p:cNvSpPr>
          <p:nvPr/>
        </p:nvSpPr>
        <p:spPr bwMode="auto">
          <a:xfrm>
            <a:off x="5516563" y="1441450"/>
            <a:ext cx="468312" cy="3794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" name="Arc 516">
            <a:extLst>
              <a:ext uri="{FF2B5EF4-FFF2-40B4-BE49-F238E27FC236}">
                <a16:creationId xmlns:a16="http://schemas.microsoft.com/office/drawing/2014/main" id="{244CCC28-4E01-4772-B936-8248DDD6CE40}"/>
              </a:ext>
            </a:extLst>
          </p:cNvPr>
          <p:cNvSpPr>
            <a:spLocks/>
          </p:cNvSpPr>
          <p:nvPr/>
        </p:nvSpPr>
        <p:spPr bwMode="auto">
          <a:xfrm rot="5400000">
            <a:off x="5571331" y="3577432"/>
            <a:ext cx="442913" cy="400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" name="Line 517">
            <a:extLst>
              <a:ext uri="{FF2B5EF4-FFF2-40B4-BE49-F238E27FC236}">
                <a16:creationId xmlns:a16="http://schemas.microsoft.com/office/drawing/2014/main" id="{870F9518-88B0-44F7-8810-33E861304EA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5126831" y="2778919"/>
            <a:ext cx="4763" cy="2689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" name="AutoShape 545">
            <a:extLst>
              <a:ext uri="{FF2B5EF4-FFF2-40B4-BE49-F238E27FC236}">
                <a16:creationId xmlns:a16="http://schemas.microsoft.com/office/drawing/2014/main" id="{F40548C7-4BF2-4CE1-A0C1-1F131A397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40068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9" name="Group 546">
            <a:extLst>
              <a:ext uri="{FF2B5EF4-FFF2-40B4-BE49-F238E27FC236}">
                <a16:creationId xmlns:a16="http://schemas.microsoft.com/office/drawing/2014/main" id="{0F1D2662-39AC-400F-B754-89A3FADEE09B}"/>
              </a:ext>
            </a:extLst>
          </p:cNvPr>
          <p:cNvGrpSpPr>
            <a:grpSpLocks/>
          </p:cNvGrpSpPr>
          <p:nvPr/>
        </p:nvGrpSpPr>
        <p:grpSpPr bwMode="auto">
          <a:xfrm rot="23955081">
            <a:off x="4048125" y="3990361"/>
            <a:ext cx="769938" cy="292100"/>
            <a:chOff x="4875" y="7237"/>
            <a:chExt cx="4230" cy="1883"/>
          </a:xfrm>
        </p:grpSpPr>
        <p:sp>
          <p:nvSpPr>
            <p:cNvPr id="130" name="Arc 547">
              <a:extLst>
                <a:ext uri="{FF2B5EF4-FFF2-40B4-BE49-F238E27FC236}">
                  <a16:creationId xmlns:a16="http://schemas.microsoft.com/office/drawing/2014/main" id="{B3E66C6C-EFF7-44AA-92F2-2BBCEAD7D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AutoShape 548">
              <a:extLst>
                <a:ext uri="{FF2B5EF4-FFF2-40B4-BE49-F238E27FC236}">
                  <a16:creationId xmlns:a16="http://schemas.microsoft.com/office/drawing/2014/main" id="{40ECDDC6-F01B-43CF-9528-59A29DB7E8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3" name="Group 607">
            <a:extLst>
              <a:ext uri="{FF2B5EF4-FFF2-40B4-BE49-F238E27FC236}">
                <a16:creationId xmlns:a16="http://schemas.microsoft.com/office/drawing/2014/main" id="{BCA1099C-F932-44D4-883E-9CAB9E95FD98}"/>
              </a:ext>
            </a:extLst>
          </p:cNvPr>
          <p:cNvGrpSpPr>
            <a:grpSpLocks/>
          </p:cNvGrpSpPr>
          <p:nvPr/>
        </p:nvGrpSpPr>
        <p:grpSpPr bwMode="auto">
          <a:xfrm rot="-18297784" flipH="1" flipV="1">
            <a:off x="4455668" y="1333495"/>
            <a:ext cx="769937" cy="292100"/>
            <a:chOff x="4875" y="7237"/>
            <a:chExt cx="4230" cy="1883"/>
          </a:xfrm>
        </p:grpSpPr>
        <p:sp>
          <p:nvSpPr>
            <p:cNvPr id="184" name="Arc 608">
              <a:extLst>
                <a:ext uri="{FF2B5EF4-FFF2-40B4-BE49-F238E27FC236}">
                  <a16:creationId xmlns:a16="http://schemas.microsoft.com/office/drawing/2014/main" id="{3E7FB224-0C08-4454-B70C-71C83F1E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609">
              <a:extLst>
                <a:ext uri="{FF2B5EF4-FFF2-40B4-BE49-F238E27FC236}">
                  <a16:creationId xmlns:a16="http://schemas.microsoft.com/office/drawing/2014/main" id="{9F39F233-4DAB-497A-82E9-0CED0BD9BC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6" name="Group 610">
            <a:extLst>
              <a:ext uri="{FF2B5EF4-FFF2-40B4-BE49-F238E27FC236}">
                <a16:creationId xmlns:a16="http://schemas.microsoft.com/office/drawing/2014/main" id="{23110EAB-BD75-4FDF-8CF2-834955C96875}"/>
              </a:ext>
            </a:extLst>
          </p:cNvPr>
          <p:cNvGrpSpPr>
            <a:grpSpLocks/>
          </p:cNvGrpSpPr>
          <p:nvPr/>
        </p:nvGrpSpPr>
        <p:grpSpPr bwMode="auto">
          <a:xfrm rot="37600613">
            <a:off x="6499225" y="3861593"/>
            <a:ext cx="311150" cy="490538"/>
            <a:chOff x="2820" y="264"/>
            <a:chExt cx="420" cy="1452"/>
          </a:xfrm>
        </p:grpSpPr>
        <p:sp>
          <p:nvSpPr>
            <p:cNvPr id="187" name="Line 611">
              <a:extLst>
                <a:ext uri="{FF2B5EF4-FFF2-40B4-BE49-F238E27FC236}">
                  <a16:creationId xmlns:a16="http://schemas.microsoft.com/office/drawing/2014/main" id="{0E193432-7C10-4653-B756-16D20BD0B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8" name="Group 612">
              <a:extLst>
                <a:ext uri="{FF2B5EF4-FFF2-40B4-BE49-F238E27FC236}">
                  <a16:creationId xmlns:a16="http://schemas.microsoft.com/office/drawing/2014/main" id="{30ACED05-C3BC-414A-90BA-7962E8A94E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9" name="Group 613">
                <a:extLst>
                  <a:ext uri="{FF2B5EF4-FFF2-40B4-BE49-F238E27FC236}">
                    <a16:creationId xmlns:a16="http://schemas.microsoft.com/office/drawing/2014/main" id="{9B68AEDC-8081-478E-9ACC-AC91374AA3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2" name="Group 614">
                  <a:extLst>
                    <a:ext uri="{FF2B5EF4-FFF2-40B4-BE49-F238E27FC236}">
                      <a16:creationId xmlns:a16="http://schemas.microsoft.com/office/drawing/2014/main" id="{20DD690F-0B61-402F-9462-A4C87D4C8F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4" name="Group 615">
                    <a:extLst>
                      <a:ext uri="{FF2B5EF4-FFF2-40B4-BE49-F238E27FC236}">
                        <a16:creationId xmlns:a16="http://schemas.microsoft.com/office/drawing/2014/main" id="{90FCA344-2B1F-427F-A615-C6676CC3E1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7" name="Freeform 616">
                      <a:extLst>
                        <a:ext uri="{FF2B5EF4-FFF2-40B4-BE49-F238E27FC236}">
                          <a16:creationId xmlns:a16="http://schemas.microsoft.com/office/drawing/2014/main" id="{F187439D-D0D7-49EC-B8F0-B474500DDB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8" name="Freeform 617">
                      <a:extLst>
                        <a:ext uri="{FF2B5EF4-FFF2-40B4-BE49-F238E27FC236}">
                          <a16:creationId xmlns:a16="http://schemas.microsoft.com/office/drawing/2014/main" id="{22825CA2-7036-481A-B3B1-7D952831FA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5" name="Freeform 618">
                    <a:extLst>
                      <a:ext uri="{FF2B5EF4-FFF2-40B4-BE49-F238E27FC236}">
                        <a16:creationId xmlns:a16="http://schemas.microsoft.com/office/drawing/2014/main" id="{01213F86-6F03-48AF-9170-E41F46A64B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" name="Freeform 619">
                    <a:extLst>
                      <a:ext uri="{FF2B5EF4-FFF2-40B4-BE49-F238E27FC236}">
                        <a16:creationId xmlns:a16="http://schemas.microsoft.com/office/drawing/2014/main" id="{DA884285-281D-4368-8332-D6FFF0BB0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3" name="Line 620">
                  <a:extLst>
                    <a:ext uri="{FF2B5EF4-FFF2-40B4-BE49-F238E27FC236}">
                      <a16:creationId xmlns:a16="http://schemas.microsoft.com/office/drawing/2014/main" id="{2F5C49D6-8477-40BA-8E44-3C9B0244B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0" name="AutoShape 621">
                <a:extLst>
                  <a:ext uri="{FF2B5EF4-FFF2-40B4-BE49-F238E27FC236}">
                    <a16:creationId xmlns:a16="http://schemas.microsoft.com/office/drawing/2014/main" id="{29919741-81F9-43F0-9FBC-A9B78300F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1" name="Line 622">
                <a:extLst>
                  <a:ext uri="{FF2B5EF4-FFF2-40B4-BE49-F238E27FC236}">
                    <a16:creationId xmlns:a16="http://schemas.microsoft.com/office/drawing/2014/main" id="{1CC93239-215B-43FC-949A-8B87DA8B3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99" name="Text Box 636">
            <a:extLst>
              <a:ext uri="{FF2B5EF4-FFF2-40B4-BE49-F238E27FC236}">
                <a16:creationId xmlns:a16="http://schemas.microsoft.com/office/drawing/2014/main" id="{B373CF85-DCA6-4FFD-91DD-65766D891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632" y="2424323"/>
            <a:ext cx="145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 err="1"/>
              <a:t>snap</a:t>
            </a:r>
            <a:r>
              <a:rPr lang="de-DE" altLang="de-DE" sz="1600" b="1" dirty="0"/>
              <a:t> roll</a:t>
            </a:r>
          </a:p>
        </p:txBody>
      </p:sp>
      <p:sp>
        <p:nvSpPr>
          <p:cNvPr id="226" name="Text Box 663">
            <a:extLst>
              <a:ext uri="{FF2B5EF4-FFF2-40B4-BE49-F238E27FC236}">
                <a16:creationId xmlns:a16="http://schemas.microsoft.com/office/drawing/2014/main" id="{4969A18F-9A1E-4CFC-8CDD-A0D445FD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590" y="4424434"/>
            <a:ext cx="80876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227" name="Text Box 664">
            <a:extLst>
              <a:ext uri="{FF2B5EF4-FFF2-40B4-BE49-F238E27FC236}">
                <a16:creationId xmlns:a16="http://schemas.microsoft.com/office/drawing/2014/main" id="{CCDD697B-5C7C-43C3-AECD-021EE152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508" y="2496379"/>
            <a:ext cx="133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 err="1"/>
              <a:t>snap</a:t>
            </a:r>
            <a:r>
              <a:rPr lang="de-DE" altLang="de-DE" sz="1600" b="1" dirty="0"/>
              <a:t> roll</a:t>
            </a:r>
          </a:p>
        </p:txBody>
      </p:sp>
      <p:sp>
        <p:nvSpPr>
          <p:cNvPr id="228" name="Text Box 665">
            <a:extLst>
              <a:ext uri="{FF2B5EF4-FFF2-40B4-BE49-F238E27FC236}">
                <a16:creationId xmlns:a16="http://schemas.microsoft.com/office/drawing/2014/main" id="{6BE4A775-67B6-42B3-B841-56720735F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8" y="848412"/>
            <a:ext cx="78451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229" name="Line 667">
            <a:extLst>
              <a:ext uri="{FF2B5EF4-FFF2-40B4-BE49-F238E27FC236}">
                <a16:creationId xmlns:a16="http://schemas.microsoft.com/office/drawing/2014/main" id="{D7BC5A31-A6FA-4880-ABD1-F51A5FECA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900" y="3987800"/>
            <a:ext cx="307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/>
          <a:p>
            <a:endParaRPr lang="de-DE"/>
          </a:p>
        </p:txBody>
      </p:sp>
      <p:sp>
        <p:nvSpPr>
          <p:cNvPr id="230" name="AutoShape 544">
            <a:extLst>
              <a:ext uri="{FF2B5EF4-FFF2-40B4-BE49-F238E27FC236}">
                <a16:creationId xmlns:a16="http://schemas.microsoft.com/office/drawing/2014/main" id="{1BFDC702-54C0-41CE-B1C7-9EFE2007F6F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70200" y="39100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1" name="Group 575">
            <a:extLst>
              <a:ext uri="{FF2B5EF4-FFF2-40B4-BE49-F238E27FC236}">
                <a16:creationId xmlns:a16="http://schemas.microsoft.com/office/drawing/2014/main" id="{29949F67-CCC3-47BB-9129-9DB82698D2B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362994" y="3745706"/>
            <a:ext cx="311150" cy="490538"/>
            <a:chOff x="2820" y="264"/>
            <a:chExt cx="420" cy="1452"/>
          </a:xfrm>
        </p:grpSpPr>
        <p:sp>
          <p:nvSpPr>
            <p:cNvPr id="232" name="Line 576">
              <a:extLst>
                <a:ext uri="{FF2B5EF4-FFF2-40B4-BE49-F238E27FC236}">
                  <a16:creationId xmlns:a16="http://schemas.microsoft.com/office/drawing/2014/main" id="{2B94D8A0-2EDA-4F09-AAF4-E9A6EE668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3" name="Group 577">
              <a:extLst>
                <a:ext uri="{FF2B5EF4-FFF2-40B4-BE49-F238E27FC236}">
                  <a16:creationId xmlns:a16="http://schemas.microsoft.com/office/drawing/2014/main" id="{6B268BEF-A76E-42DD-A9CC-9BBFB0C5F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34" name="Group 578">
                <a:extLst>
                  <a:ext uri="{FF2B5EF4-FFF2-40B4-BE49-F238E27FC236}">
                    <a16:creationId xmlns:a16="http://schemas.microsoft.com/office/drawing/2014/main" id="{09CDEB08-1866-49AC-A65B-AFD4A87F85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7" name="Group 579">
                  <a:extLst>
                    <a:ext uri="{FF2B5EF4-FFF2-40B4-BE49-F238E27FC236}">
                      <a16:creationId xmlns:a16="http://schemas.microsoft.com/office/drawing/2014/main" id="{82A3468F-7BFC-4AB1-8013-BC936FA2E3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9" name="Group 580">
                    <a:extLst>
                      <a:ext uri="{FF2B5EF4-FFF2-40B4-BE49-F238E27FC236}">
                        <a16:creationId xmlns:a16="http://schemas.microsoft.com/office/drawing/2014/main" id="{9A297650-B40F-4DBB-A4EB-C74CA9D0DE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42" name="Freeform 581">
                      <a:extLst>
                        <a:ext uri="{FF2B5EF4-FFF2-40B4-BE49-F238E27FC236}">
                          <a16:creationId xmlns:a16="http://schemas.microsoft.com/office/drawing/2014/main" id="{EA04BDC3-045F-44A8-8B44-0D0C56DDA0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3" name="Freeform 582">
                      <a:extLst>
                        <a:ext uri="{FF2B5EF4-FFF2-40B4-BE49-F238E27FC236}">
                          <a16:creationId xmlns:a16="http://schemas.microsoft.com/office/drawing/2014/main" id="{8812C98A-54CB-42C9-8BB5-7C102AF9D2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0" name="Freeform 583">
                    <a:extLst>
                      <a:ext uri="{FF2B5EF4-FFF2-40B4-BE49-F238E27FC236}">
                        <a16:creationId xmlns:a16="http://schemas.microsoft.com/office/drawing/2014/main" id="{D1427CE8-CCC1-42C8-81EC-AFBE4EDA8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1" name="Freeform 584">
                    <a:extLst>
                      <a:ext uri="{FF2B5EF4-FFF2-40B4-BE49-F238E27FC236}">
                        <a16:creationId xmlns:a16="http://schemas.microsoft.com/office/drawing/2014/main" id="{475E4C49-C2BE-4F71-8893-C866F6CB96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8" name="Line 585">
                  <a:extLst>
                    <a:ext uri="{FF2B5EF4-FFF2-40B4-BE49-F238E27FC236}">
                      <a16:creationId xmlns:a16="http://schemas.microsoft.com/office/drawing/2014/main" id="{AB93B71E-B354-4C1C-8643-9470B4B2C6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35" name="AutoShape 586">
                <a:extLst>
                  <a:ext uri="{FF2B5EF4-FFF2-40B4-BE49-F238E27FC236}">
                    <a16:creationId xmlns:a16="http://schemas.microsoft.com/office/drawing/2014/main" id="{31DF58BD-E2CD-45D2-AB72-B0CA72797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" name="Line 587">
                <a:extLst>
                  <a:ext uri="{FF2B5EF4-FFF2-40B4-BE49-F238E27FC236}">
                    <a16:creationId xmlns:a16="http://schemas.microsoft.com/office/drawing/2014/main" id="{20F62DD5-1BC4-4174-989F-5209C31B9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70" name="Text Box 665">
            <a:extLst>
              <a:ext uri="{FF2B5EF4-FFF2-40B4-BE49-F238E27FC236}">
                <a16:creationId xmlns:a16="http://schemas.microsoft.com/office/drawing/2014/main" id="{12CC6366-9EDA-4D55-86A7-1525E7835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664" y="836319"/>
            <a:ext cx="78451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271" name="Group 607">
            <a:extLst>
              <a:ext uri="{FF2B5EF4-FFF2-40B4-BE49-F238E27FC236}">
                <a16:creationId xmlns:a16="http://schemas.microsoft.com/office/drawing/2014/main" id="{3900839A-E2A3-40D7-8087-DB57AC6FB4BA}"/>
              </a:ext>
            </a:extLst>
          </p:cNvPr>
          <p:cNvGrpSpPr>
            <a:grpSpLocks/>
          </p:cNvGrpSpPr>
          <p:nvPr/>
        </p:nvGrpSpPr>
        <p:grpSpPr bwMode="auto">
          <a:xfrm rot="-18297784" flipH="1" flipV="1">
            <a:off x="4657056" y="1355927"/>
            <a:ext cx="769937" cy="292100"/>
            <a:chOff x="4875" y="7237"/>
            <a:chExt cx="4230" cy="1883"/>
          </a:xfrm>
        </p:grpSpPr>
        <p:sp>
          <p:nvSpPr>
            <p:cNvPr id="272" name="Arc 608">
              <a:extLst>
                <a:ext uri="{FF2B5EF4-FFF2-40B4-BE49-F238E27FC236}">
                  <a16:creationId xmlns:a16="http://schemas.microsoft.com/office/drawing/2014/main" id="{D4776CB8-77C7-4E3E-B1C9-D3459CDF8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3" name="AutoShape 609">
              <a:extLst>
                <a:ext uri="{FF2B5EF4-FFF2-40B4-BE49-F238E27FC236}">
                  <a16:creationId xmlns:a16="http://schemas.microsoft.com/office/drawing/2014/main" id="{C2FEF910-CA44-4B6A-98B7-01ECDF6D5E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4" name="Text Box 663">
            <a:extLst>
              <a:ext uri="{FF2B5EF4-FFF2-40B4-BE49-F238E27FC236}">
                <a16:creationId xmlns:a16="http://schemas.microsoft.com/office/drawing/2014/main" id="{8442E10E-4AE4-4C6A-A19E-4A19ACD94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967" y="4449552"/>
            <a:ext cx="80876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275" name="Group 546">
            <a:extLst>
              <a:ext uri="{FF2B5EF4-FFF2-40B4-BE49-F238E27FC236}">
                <a16:creationId xmlns:a16="http://schemas.microsoft.com/office/drawing/2014/main" id="{C8DB42D7-31AC-4DCF-A6F1-79856D95C600}"/>
              </a:ext>
            </a:extLst>
          </p:cNvPr>
          <p:cNvGrpSpPr>
            <a:grpSpLocks/>
          </p:cNvGrpSpPr>
          <p:nvPr/>
        </p:nvGrpSpPr>
        <p:grpSpPr bwMode="auto">
          <a:xfrm rot="23955081">
            <a:off x="4239915" y="3985310"/>
            <a:ext cx="769938" cy="292100"/>
            <a:chOff x="4875" y="7237"/>
            <a:chExt cx="4230" cy="1883"/>
          </a:xfrm>
        </p:grpSpPr>
        <p:sp>
          <p:nvSpPr>
            <p:cNvPr id="276" name="Arc 547">
              <a:extLst>
                <a:ext uri="{FF2B5EF4-FFF2-40B4-BE49-F238E27FC236}">
                  <a16:creationId xmlns:a16="http://schemas.microsoft.com/office/drawing/2014/main" id="{66B5C17B-077C-488F-910D-F35F045AF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" name="AutoShape 548">
              <a:extLst>
                <a:ext uri="{FF2B5EF4-FFF2-40B4-BE49-F238E27FC236}">
                  <a16:creationId xmlns:a16="http://schemas.microsoft.com/office/drawing/2014/main" id="{1A67CCAC-AC44-4DE0-97F5-A6EF3587EE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0" name="Group 1141">
            <a:extLst>
              <a:ext uri="{FF2B5EF4-FFF2-40B4-BE49-F238E27FC236}">
                <a16:creationId xmlns:a16="http://schemas.microsoft.com/office/drawing/2014/main" id="{E59C0E75-E938-4E68-8B09-ADB43C04C8D2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3246851" y="2585695"/>
            <a:ext cx="293688" cy="203200"/>
            <a:chOff x="4369" y="894"/>
            <a:chExt cx="230" cy="155"/>
          </a:xfrm>
        </p:grpSpPr>
        <p:sp>
          <p:nvSpPr>
            <p:cNvPr id="281" name="AutoShape 1142">
              <a:extLst>
                <a:ext uri="{FF2B5EF4-FFF2-40B4-BE49-F238E27FC236}">
                  <a16:creationId xmlns:a16="http://schemas.microsoft.com/office/drawing/2014/main" id="{6216EAAB-246B-449B-A9F0-9A8E91FBC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82" name="Line 1143">
              <a:extLst>
                <a:ext uri="{FF2B5EF4-FFF2-40B4-BE49-F238E27FC236}">
                  <a16:creationId xmlns:a16="http://schemas.microsoft.com/office/drawing/2014/main" id="{824F12D0-493F-4F1A-8BF3-421476F2B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283" name="Text Box 1144">
            <a:extLst>
              <a:ext uri="{FF2B5EF4-FFF2-40B4-BE49-F238E27FC236}">
                <a16:creationId xmlns:a16="http://schemas.microsoft.com/office/drawing/2014/main" id="{29D3FC99-9470-4FBA-B913-3609F9DE54DD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3332955" y="2635636"/>
            <a:ext cx="89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 dirty="0"/>
              <a:t>(    )</a:t>
            </a:r>
          </a:p>
        </p:txBody>
      </p:sp>
      <p:grpSp>
        <p:nvGrpSpPr>
          <p:cNvPr id="284" name="Group 1141">
            <a:extLst>
              <a:ext uri="{FF2B5EF4-FFF2-40B4-BE49-F238E27FC236}">
                <a16:creationId xmlns:a16="http://schemas.microsoft.com/office/drawing/2014/main" id="{FFED664C-8D11-484D-92F2-67850F2C8E4C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5809456" y="2566541"/>
            <a:ext cx="293688" cy="203200"/>
            <a:chOff x="4369" y="894"/>
            <a:chExt cx="230" cy="155"/>
          </a:xfrm>
        </p:grpSpPr>
        <p:sp>
          <p:nvSpPr>
            <p:cNvPr id="285" name="AutoShape 1142">
              <a:extLst>
                <a:ext uri="{FF2B5EF4-FFF2-40B4-BE49-F238E27FC236}">
                  <a16:creationId xmlns:a16="http://schemas.microsoft.com/office/drawing/2014/main" id="{AA45B0AC-03B6-4692-A1AB-29790DFE9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87" name="Line 1143">
              <a:extLst>
                <a:ext uri="{FF2B5EF4-FFF2-40B4-BE49-F238E27FC236}">
                  <a16:creationId xmlns:a16="http://schemas.microsoft.com/office/drawing/2014/main" id="{9779F800-1CC8-4D3C-A1ED-AA36FAF8A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288" name="Text Box 1144">
            <a:extLst>
              <a:ext uri="{FF2B5EF4-FFF2-40B4-BE49-F238E27FC236}">
                <a16:creationId xmlns:a16="http://schemas.microsoft.com/office/drawing/2014/main" id="{5ED40269-ED37-4586-885B-890F6BEC26CA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5212038" y="2587313"/>
            <a:ext cx="89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 dirty="0"/>
              <a:t>(    )</a:t>
            </a:r>
          </a:p>
        </p:txBody>
      </p:sp>
      <p:grpSp>
        <p:nvGrpSpPr>
          <p:cNvPr id="293" name="Group 1136">
            <a:extLst>
              <a:ext uri="{FF2B5EF4-FFF2-40B4-BE49-F238E27FC236}">
                <a16:creationId xmlns:a16="http://schemas.microsoft.com/office/drawing/2014/main" id="{CCD869F8-7674-4D9E-AAD2-C306D76B8B4A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3622531" y="2583992"/>
            <a:ext cx="287578" cy="242533"/>
            <a:chOff x="4369" y="894"/>
            <a:chExt cx="230" cy="155"/>
          </a:xfrm>
        </p:grpSpPr>
        <p:sp>
          <p:nvSpPr>
            <p:cNvPr id="294" name="AutoShape 1137">
              <a:extLst>
                <a:ext uri="{FF2B5EF4-FFF2-40B4-BE49-F238E27FC236}">
                  <a16:creationId xmlns:a16="http://schemas.microsoft.com/office/drawing/2014/main" id="{70DDE6DB-DC4B-45E4-930E-0A6032100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95" name="Line 1138">
              <a:extLst>
                <a:ext uri="{FF2B5EF4-FFF2-40B4-BE49-F238E27FC236}">
                  <a16:creationId xmlns:a16="http://schemas.microsoft.com/office/drawing/2014/main" id="{2EABFE1E-9813-4613-9A64-606B9115D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296" name="Group 1136">
            <a:extLst>
              <a:ext uri="{FF2B5EF4-FFF2-40B4-BE49-F238E27FC236}">
                <a16:creationId xmlns:a16="http://schemas.microsoft.com/office/drawing/2014/main" id="{B7DC541E-945E-42EE-AFC2-3749C8AD180B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5452212" y="2535078"/>
            <a:ext cx="287578" cy="242533"/>
            <a:chOff x="4369" y="894"/>
            <a:chExt cx="230" cy="155"/>
          </a:xfrm>
        </p:grpSpPr>
        <p:sp>
          <p:nvSpPr>
            <p:cNvPr id="297" name="AutoShape 1137">
              <a:extLst>
                <a:ext uri="{FF2B5EF4-FFF2-40B4-BE49-F238E27FC236}">
                  <a16:creationId xmlns:a16="http://schemas.microsoft.com/office/drawing/2014/main" id="{D2B51800-8D2F-4706-B7EA-C1C195213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98" name="Line 1138">
              <a:extLst>
                <a:ext uri="{FF2B5EF4-FFF2-40B4-BE49-F238E27FC236}">
                  <a16:creationId xmlns:a16="http://schemas.microsoft.com/office/drawing/2014/main" id="{D8AFF6E6-3256-4860-BB81-3D026F018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180" name="Text Box 169">
            <a:extLst>
              <a:ext uri="{FF2B5EF4-FFF2-40B4-BE49-F238E27FC236}">
                <a16:creationId xmlns:a16="http://schemas.microsoft.com/office/drawing/2014/main" id="{96B3BC2F-D73C-494B-B3A5-A55636F9A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632" y="973517"/>
            <a:ext cx="2414587" cy="338554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1" name="Oval 170">
            <a:extLst>
              <a:ext uri="{FF2B5EF4-FFF2-40B4-BE49-F238E27FC236}">
                <a16:creationId xmlns:a16="http://schemas.microsoft.com/office/drawing/2014/main" id="{0862225B-7303-472E-9E8F-0141CDA23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3230563"/>
            <a:ext cx="736600" cy="7239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" name="Oval 171">
            <a:extLst>
              <a:ext uri="{FF2B5EF4-FFF2-40B4-BE49-F238E27FC236}">
                <a16:creationId xmlns:a16="http://schemas.microsoft.com/office/drawing/2014/main" id="{93337A39-AEAA-4F45-90F0-124133108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477963"/>
            <a:ext cx="736600" cy="7239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7" name="Oval 172">
            <a:extLst>
              <a:ext uri="{FF2B5EF4-FFF2-40B4-BE49-F238E27FC236}">
                <a16:creationId xmlns:a16="http://schemas.microsoft.com/office/drawing/2014/main" id="{CA91ED5F-5342-470C-AEFF-C3FBE2519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1465263"/>
            <a:ext cx="736600" cy="7239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8" name="Oval 173">
            <a:extLst>
              <a:ext uri="{FF2B5EF4-FFF2-40B4-BE49-F238E27FC236}">
                <a16:creationId xmlns:a16="http://schemas.microsoft.com/office/drawing/2014/main" id="{8E37D172-4BB7-4E90-B3EB-72DDD8A05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3382963"/>
            <a:ext cx="736600" cy="7239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" name="Text Box 177">
            <a:extLst>
              <a:ext uri="{FF2B5EF4-FFF2-40B4-BE49-F238E27FC236}">
                <a16:creationId xmlns:a16="http://schemas.microsoft.com/office/drawing/2014/main" id="{C7FB5067-A199-471D-972F-77552E92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9" y="1080374"/>
            <a:ext cx="298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Snap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and ¼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centered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89" name="Text Box 181">
            <a:extLst>
              <a:ext uri="{FF2B5EF4-FFF2-40B4-BE49-F238E27FC236}">
                <a16:creationId xmlns:a16="http://schemas.microsoft.com/office/drawing/2014/main" id="{08BDA462-C350-477B-8E30-27BEB26C5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3281363"/>
            <a:ext cx="2787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Entry and </a:t>
            </a:r>
            <a:r>
              <a:rPr lang="de-DE" altLang="de-DE" sz="1600" b="1" dirty="0" err="1">
                <a:solidFill>
                  <a:srgbClr val="0000FF"/>
                </a:solidFill>
              </a:rPr>
              <a:t>exit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at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same </a:t>
            </a:r>
            <a:r>
              <a:rPr lang="de-DE" altLang="de-DE" sz="1600" b="1" dirty="0" err="1">
                <a:solidFill>
                  <a:srgbClr val="0000FF"/>
                </a:solidFill>
              </a:rPr>
              <a:t>altitude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90" name="Text Box 41">
            <a:extLst>
              <a:ext uri="{FF2B5EF4-FFF2-40B4-BE49-F238E27FC236}">
                <a16:creationId xmlns:a16="http://schemas.microsoft.com/office/drawing/2014/main" id="{DCB899E5-22A4-43D3-9F69-81BB34A89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51" y="2889967"/>
            <a:ext cx="28527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If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snap</a:t>
            </a:r>
            <a:r>
              <a:rPr lang="de-DE" altLang="de-DE" sz="1600" b="1" dirty="0">
                <a:solidFill>
                  <a:srgbClr val="0000FF"/>
                </a:solidFill>
              </a:rPr>
              <a:t> roll = </a:t>
            </a:r>
            <a:r>
              <a:rPr lang="de-DE" altLang="de-DE" sz="1600" b="1" dirty="0" err="1">
                <a:solidFill>
                  <a:srgbClr val="0000FF"/>
                </a:solidFill>
              </a:rPr>
              <a:t>barrel</a:t>
            </a:r>
            <a:r>
              <a:rPr lang="de-DE" altLang="de-DE" sz="1600" b="1" dirty="0">
                <a:solidFill>
                  <a:srgbClr val="0000FF"/>
                </a:solidFill>
              </a:rPr>
              <a:t> roll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aileron</a:t>
            </a:r>
            <a:r>
              <a:rPr lang="de-DE" altLang="de-DE" sz="1600" b="1" dirty="0">
                <a:solidFill>
                  <a:srgbClr val="0000FF"/>
                </a:solidFill>
              </a:rPr>
              <a:t> roll: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 err="1">
                <a:solidFill>
                  <a:srgbClr val="FF3300"/>
                </a:solidFill>
              </a:rPr>
              <a:t>Severe</a:t>
            </a:r>
            <a:r>
              <a:rPr lang="de-DE" altLang="de-DE" sz="1600" b="1" dirty="0">
                <a:solidFill>
                  <a:srgbClr val="FF3300"/>
                </a:solidFill>
              </a:rPr>
              <a:t> </a:t>
            </a:r>
            <a:r>
              <a:rPr lang="de-DE" altLang="de-DE" sz="1600" b="1" dirty="0" err="1">
                <a:solidFill>
                  <a:srgbClr val="FF3300"/>
                </a:solidFill>
              </a:rPr>
              <a:t>downgrade</a:t>
            </a:r>
            <a:r>
              <a:rPr lang="de-DE" altLang="de-DE" sz="1600" b="1" dirty="0">
                <a:solidFill>
                  <a:srgbClr val="FF3300"/>
                </a:solidFill>
              </a:rPr>
              <a:t> &gt; 5 </a:t>
            </a:r>
            <a:r>
              <a:rPr lang="de-DE" altLang="de-DE" sz="1600" b="1" dirty="0" err="1">
                <a:solidFill>
                  <a:srgbClr val="FF3300"/>
                </a:solidFill>
              </a:rPr>
              <a:t>pts</a:t>
            </a:r>
            <a:r>
              <a:rPr lang="de-DE" altLang="de-DE" sz="16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91" name="Text Box 50">
            <a:extLst>
              <a:ext uri="{FF2B5EF4-FFF2-40B4-BE49-F238E27FC236}">
                <a16:creationId xmlns:a16="http://schemas.microsoft.com/office/drawing/2014/main" id="{D971D6F5-B02F-448C-B05A-F6B133457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983" y="1533673"/>
            <a:ext cx="3113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de-DE" sz="1600" b="1" dirty="0">
                <a:solidFill>
                  <a:srgbClr val="0000FF"/>
                </a:solidFill>
              </a:rPr>
              <a:t>Lines between part rolls </a:t>
            </a:r>
            <a:br>
              <a:rPr lang="en-GB" altLang="de-DE" sz="1600" b="1" dirty="0">
                <a:solidFill>
                  <a:srgbClr val="0000FF"/>
                </a:solidFill>
              </a:rPr>
            </a:br>
            <a:r>
              <a:rPr lang="en-GB" altLang="de-DE" sz="1600" b="1" dirty="0">
                <a:solidFill>
                  <a:srgbClr val="0000FF"/>
                </a:solidFill>
              </a:rPr>
              <a:t>must be short and of equal length.</a:t>
            </a:r>
          </a:p>
        </p:txBody>
      </p:sp>
      <p:sp>
        <p:nvSpPr>
          <p:cNvPr id="292" name="Rectangle 140">
            <a:extLst>
              <a:ext uri="{FF2B5EF4-FFF2-40B4-BE49-F238E27FC236}">
                <a16:creationId xmlns:a16="http://schemas.microsoft.com/office/drawing/2014/main" id="{9715233C-B17A-4534-BEEC-71ABFB338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386" y="41734"/>
            <a:ext cx="74120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/>
              <a:t>F-27.01 Square Loop with snap roll, two quarter rolls, snap roll, two quarter rolls</a:t>
            </a:r>
            <a:endParaRPr lang="en-US" altLang="de-DE" sz="2000" b="1" dirty="0"/>
          </a:p>
        </p:txBody>
      </p:sp>
      <p:sp>
        <p:nvSpPr>
          <p:cNvPr id="299" name="Oval 119">
            <a:extLst>
              <a:ext uri="{FF2B5EF4-FFF2-40B4-BE49-F238E27FC236}">
                <a16:creationId xmlns:a16="http://schemas.microsoft.com/office/drawing/2014/main" id="{659196E9-6D85-426B-BE4B-FBF47DEB1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324" y="134286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0" name="Oval 119">
            <a:extLst>
              <a:ext uri="{FF2B5EF4-FFF2-40B4-BE49-F238E27FC236}">
                <a16:creationId xmlns:a16="http://schemas.microsoft.com/office/drawing/2014/main" id="{7536ECCE-C705-4F59-A2A1-665A183CF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202" y="259474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1" name="Oval 119">
            <a:extLst>
              <a:ext uri="{FF2B5EF4-FFF2-40B4-BE49-F238E27FC236}">
                <a16:creationId xmlns:a16="http://schemas.microsoft.com/office/drawing/2014/main" id="{6C52A177-6F2F-40E2-B02A-426657745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623" y="133080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2" name="Oval 119">
            <a:extLst>
              <a:ext uri="{FF2B5EF4-FFF2-40B4-BE49-F238E27FC236}">
                <a16:creationId xmlns:a16="http://schemas.microsoft.com/office/drawing/2014/main" id="{A9DC32B0-537E-44F5-BB51-9A36EC29D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888" y="136492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3" name="Oval 119">
            <a:extLst>
              <a:ext uri="{FF2B5EF4-FFF2-40B4-BE49-F238E27FC236}">
                <a16:creationId xmlns:a16="http://schemas.microsoft.com/office/drawing/2014/main" id="{02D54E6C-E872-4A68-825A-838A3BE4F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169739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4" name="Oval 119">
            <a:extLst>
              <a:ext uri="{FF2B5EF4-FFF2-40B4-BE49-F238E27FC236}">
                <a16:creationId xmlns:a16="http://schemas.microsoft.com/office/drawing/2014/main" id="{9F503996-CF44-4288-9904-531DBFEED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258717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5" name="Oval 119">
            <a:extLst>
              <a:ext uri="{FF2B5EF4-FFF2-40B4-BE49-F238E27FC236}">
                <a16:creationId xmlns:a16="http://schemas.microsoft.com/office/drawing/2014/main" id="{D760DA3E-5ABC-4AA7-9AC7-4C274AEB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2" y="353177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6" name="Oval 119">
            <a:extLst>
              <a:ext uri="{FF2B5EF4-FFF2-40B4-BE49-F238E27FC236}">
                <a16:creationId xmlns:a16="http://schemas.microsoft.com/office/drawing/2014/main" id="{9E7B6EA6-FFE4-4A45-B6CA-18F483A4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8399" y="391147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7" name="Oval 119">
            <a:extLst>
              <a:ext uri="{FF2B5EF4-FFF2-40B4-BE49-F238E27FC236}">
                <a16:creationId xmlns:a16="http://schemas.microsoft.com/office/drawing/2014/main" id="{DA54252A-5909-496D-9ED7-81ED2D692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399405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8" name="Oval 119">
            <a:extLst>
              <a:ext uri="{FF2B5EF4-FFF2-40B4-BE49-F238E27FC236}">
                <a16:creationId xmlns:a16="http://schemas.microsoft.com/office/drawing/2014/main" id="{1F31CF1E-CDD1-4FEC-9CE9-30F0EC043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202" y="36281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9" name="Oval 119">
            <a:extLst>
              <a:ext uri="{FF2B5EF4-FFF2-40B4-BE49-F238E27FC236}">
                <a16:creationId xmlns:a16="http://schemas.microsoft.com/office/drawing/2014/main" id="{4E60BEBA-5574-4B60-A9C7-92DBFE44E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127" y="171354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10" name="Oval 119">
            <a:extLst>
              <a:ext uri="{FF2B5EF4-FFF2-40B4-BE49-F238E27FC236}">
                <a16:creationId xmlns:a16="http://schemas.microsoft.com/office/drawing/2014/main" id="{1075140E-AC98-4584-8C34-540B7485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538" y="404722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11" name="Text Box 40">
            <a:extLst>
              <a:ext uri="{FF2B5EF4-FFF2-40B4-BE49-F238E27FC236}">
                <a16:creationId xmlns:a16="http://schemas.microsoft.com/office/drawing/2014/main" id="{159FAE65-2701-4DC5-9021-AF1BD387F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66" y="2011049"/>
            <a:ext cx="2954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Snap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may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positive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negative.</a:t>
            </a:r>
          </a:p>
        </p:txBody>
      </p:sp>
    </p:spTree>
    <p:extLst>
      <p:ext uri="{BB962C8B-B14F-4D97-AF65-F5344CB8AC3E}">
        <p14:creationId xmlns:p14="http://schemas.microsoft.com/office/powerpoint/2010/main" val="278331684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286" grpId="0"/>
      <p:bldP spid="289" grpId="0"/>
      <p:bldP spid="290" grpId="0"/>
      <p:bldP spid="291" grpId="0"/>
      <p:bldP spid="3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78"/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F-27.02.01</a:t>
            </a:r>
          </a:p>
        </p:txBody>
      </p:sp>
      <p:sp>
        <p:nvSpPr>
          <p:cNvPr id="67586" name="Rectangle 279"/>
          <p:cNvSpPr>
            <a:spLocks noChangeArrowheads="1"/>
          </p:cNvSpPr>
          <p:nvPr/>
        </p:nvSpPr>
        <p:spPr bwMode="auto">
          <a:xfrm>
            <a:off x="1652588" y="161925"/>
            <a:ext cx="7491412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/>
              <a:t>F-27.02 Reverse Shark Fin with two three quarter rolls, </a:t>
            </a:r>
            <a:br>
              <a:rPr lang="en-GB" sz="2000" b="1" dirty="0"/>
            </a:br>
            <a:r>
              <a:rPr lang="en-GB" sz="2000" b="1" dirty="0"/>
              <a:t>	       two quarter rolls</a:t>
            </a:r>
            <a:endParaRPr lang="en-US" altLang="de-DE" sz="2400" b="1" dirty="0"/>
          </a:p>
        </p:txBody>
      </p:sp>
      <p:sp>
        <p:nvSpPr>
          <p:cNvPr id="67587" name="Text Box 538"/>
          <p:cNvSpPr txBox="1">
            <a:spLocks noChangeArrowheads="1"/>
          </p:cNvSpPr>
          <p:nvPr/>
        </p:nvSpPr>
        <p:spPr bwMode="auto">
          <a:xfrm>
            <a:off x="4134681" y="5091113"/>
            <a:ext cx="4693408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93750" eaLnBrk="0" hangingPunct="0"/>
            <a:r>
              <a:rPr lang="en-GB" sz="1600" b="1" dirty="0"/>
              <a:t>From upright, pull through a ⅛ loop into a 45° upline, perform consecutively two ¾ rolls, pull through a ⅜ loop into a vertical downline, perform consecutively two ¼ rolls, push through a ¼ loop, exit inverted.</a:t>
            </a:r>
            <a:endParaRPr lang="de-DE" sz="1600" b="1" dirty="0"/>
          </a:p>
        </p:txBody>
      </p:sp>
      <p:grpSp>
        <p:nvGrpSpPr>
          <p:cNvPr id="98" name="Gruppieren 5">
            <a:extLst>
              <a:ext uri="{FF2B5EF4-FFF2-40B4-BE49-F238E27FC236}">
                <a16:creationId xmlns:a16="http://schemas.microsoft.com/office/drawing/2014/main" id="{D71836FB-D2B7-4D52-849F-DBE1EFB899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96672" y="1188577"/>
            <a:ext cx="4190001" cy="2830051"/>
            <a:chOff x="1589537" y="1738313"/>
            <a:chExt cx="4225476" cy="2576513"/>
          </a:xfrm>
        </p:grpSpPr>
        <p:sp>
          <p:nvSpPr>
            <p:cNvPr id="99" name="Arc 417">
              <a:extLst>
                <a:ext uri="{FF2B5EF4-FFF2-40B4-BE49-F238E27FC236}">
                  <a16:creationId xmlns:a16="http://schemas.microsoft.com/office/drawing/2014/main" id="{16D400D6-1081-4828-981D-C9257552F76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622801" y="3821113"/>
              <a:ext cx="328613" cy="412750"/>
            </a:xfrm>
            <a:custGeom>
              <a:avLst/>
              <a:gdLst>
                <a:gd name="T0" fmla="*/ 2147483647 w 16725"/>
                <a:gd name="T1" fmla="*/ 0 h 21358"/>
                <a:gd name="T2" fmla="*/ 2147483647 w 16725"/>
                <a:gd name="T3" fmla="*/ 2147483647 h 21358"/>
                <a:gd name="T4" fmla="*/ 0 w 16725"/>
                <a:gd name="T5" fmla="*/ 2147483647 h 21358"/>
                <a:gd name="T6" fmla="*/ 0 60000 65536"/>
                <a:gd name="T7" fmla="*/ 0 60000 65536"/>
                <a:gd name="T8" fmla="*/ 0 60000 65536"/>
                <a:gd name="T9" fmla="*/ 0 w 16725"/>
                <a:gd name="T10" fmla="*/ 0 h 21358"/>
                <a:gd name="T11" fmla="*/ 16725 w 16725"/>
                <a:gd name="T12" fmla="*/ 21358 h 213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25" h="21358" fill="none" extrusionOk="0">
                  <a:moveTo>
                    <a:pt x="3222" y="-1"/>
                  </a:moveTo>
                  <a:cubicBezTo>
                    <a:pt x="8521" y="799"/>
                    <a:pt x="13333" y="3539"/>
                    <a:pt x="16724" y="7689"/>
                  </a:cubicBezTo>
                </a:path>
                <a:path w="16725" h="21358" stroke="0" extrusionOk="0">
                  <a:moveTo>
                    <a:pt x="3222" y="-1"/>
                  </a:moveTo>
                  <a:cubicBezTo>
                    <a:pt x="8521" y="799"/>
                    <a:pt x="13333" y="3539"/>
                    <a:pt x="16724" y="7689"/>
                  </a:cubicBezTo>
                  <a:lnTo>
                    <a:pt x="0" y="21358"/>
                  </a:lnTo>
                  <a:lnTo>
                    <a:pt x="3222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" name="Line 418">
              <a:extLst>
                <a:ext uri="{FF2B5EF4-FFF2-40B4-BE49-F238E27FC236}">
                  <a16:creationId xmlns:a16="http://schemas.microsoft.com/office/drawing/2014/main" id="{E34D0690-0F47-413C-9CDE-020F96801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17751" y="1855788"/>
              <a:ext cx="2322513" cy="22494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Arc 419">
              <a:extLst>
                <a:ext uri="{FF2B5EF4-FFF2-40B4-BE49-F238E27FC236}">
                  <a16:creationId xmlns:a16="http://schemas.microsoft.com/office/drawing/2014/main" id="{374B439C-8DE7-4466-8E07-FC407456E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1738313"/>
              <a:ext cx="754063" cy="417512"/>
            </a:xfrm>
            <a:custGeom>
              <a:avLst/>
              <a:gdLst>
                <a:gd name="T0" fmla="*/ 0 w 38300"/>
                <a:gd name="T1" fmla="*/ 2147483647 h 21600"/>
                <a:gd name="T2" fmla="*/ 2147483647 w 38300"/>
                <a:gd name="T3" fmla="*/ 2147483647 h 21600"/>
                <a:gd name="T4" fmla="*/ 2147483647 w 383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8300"/>
                <a:gd name="T10" fmla="*/ 0 h 21600"/>
                <a:gd name="T11" fmla="*/ 38300 w 383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00" h="21600" fill="none" extrusionOk="0">
                  <a:moveTo>
                    <a:pt x="0" y="20556"/>
                  </a:moveTo>
                  <a:cubicBezTo>
                    <a:pt x="557" y="9045"/>
                    <a:pt x="10051" y="0"/>
                    <a:pt x="21575" y="0"/>
                  </a:cubicBezTo>
                  <a:cubicBezTo>
                    <a:pt x="28057" y="0"/>
                    <a:pt x="34197" y="2911"/>
                    <a:pt x="38299" y="7931"/>
                  </a:cubicBezTo>
                </a:path>
                <a:path w="38300" h="21600" stroke="0" extrusionOk="0">
                  <a:moveTo>
                    <a:pt x="0" y="20556"/>
                  </a:moveTo>
                  <a:cubicBezTo>
                    <a:pt x="557" y="9045"/>
                    <a:pt x="10051" y="0"/>
                    <a:pt x="21575" y="0"/>
                  </a:cubicBezTo>
                  <a:cubicBezTo>
                    <a:pt x="28057" y="0"/>
                    <a:pt x="34197" y="2911"/>
                    <a:pt x="38299" y="7931"/>
                  </a:cubicBezTo>
                  <a:lnTo>
                    <a:pt x="21575" y="21600"/>
                  </a:lnTo>
                  <a:lnTo>
                    <a:pt x="0" y="205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" name="Arc 420">
              <a:extLst>
                <a:ext uri="{FF2B5EF4-FFF2-40B4-BE49-F238E27FC236}">
                  <a16:creationId xmlns:a16="http://schemas.microsoft.com/office/drawing/2014/main" id="{BF3F0FEB-ECBF-4801-80B5-B6455ED0B614}"/>
                </a:ext>
              </a:extLst>
            </p:cNvPr>
            <p:cNvSpPr>
              <a:spLocks/>
            </p:cNvSpPr>
            <p:nvPr/>
          </p:nvSpPr>
          <p:spPr bwMode="auto">
            <a:xfrm rot="-5775915">
              <a:off x="1585913" y="3862388"/>
              <a:ext cx="488950" cy="415925"/>
            </a:xfrm>
            <a:custGeom>
              <a:avLst/>
              <a:gdLst>
                <a:gd name="T0" fmla="*/ 0 w 23050"/>
                <a:gd name="T1" fmla="*/ 2147483647 h 21600"/>
                <a:gd name="T2" fmla="*/ 2147483647 w 23050"/>
                <a:gd name="T3" fmla="*/ 2147483647 h 21600"/>
                <a:gd name="T4" fmla="*/ 2147483647 w 2305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3050"/>
                <a:gd name="T10" fmla="*/ 0 h 21600"/>
                <a:gd name="T11" fmla="*/ 23050 w 230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50" h="21600" fill="none" extrusionOk="0">
                  <a:moveTo>
                    <a:pt x="-1" y="17718"/>
                  </a:moveTo>
                  <a:cubicBezTo>
                    <a:pt x="1874" y="7456"/>
                    <a:pt x="10815" y="0"/>
                    <a:pt x="21248" y="0"/>
                  </a:cubicBezTo>
                  <a:cubicBezTo>
                    <a:pt x="21849" y="0"/>
                    <a:pt x="22450" y="25"/>
                    <a:pt x="23049" y="75"/>
                  </a:cubicBezTo>
                </a:path>
                <a:path w="23050" h="21600" stroke="0" extrusionOk="0">
                  <a:moveTo>
                    <a:pt x="-1" y="17718"/>
                  </a:moveTo>
                  <a:cubicBezTo>
                    <a:pt x="1874" y="7456"/>
                    <a:pt x="10815" y="0"/>
                    <a:pt x="21248" y="0"/>
                  </a:cubicBezTo>
                  <a:cubicBezTo>
                    <a:pt x="21849" y="0"/>
                    <a:pt x="22450" y="25"/>
                    <a:pt x="23049" y="75"/>
                  </a:cubicBezTo>
                  <a:lnTo>
                    <a:pt x="21248" y="21600"/>
                  </a:lnTo>
                  <a:lnTo>
                    <a:pt x="-1" y="1771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" name="Line 421">
              <a:extLst>
                <a:ext uri="{FF2B5EF4-FFF2-40B4-BE49-F238E27FC236}">
                  <a16:creationId xmlns:a16="http://schemas.microsoft.com/office/drawing/2014/main" id="{FFDD2E13-2902-41DE-84CA-CFDDD5676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1088" y="4232910"/>
              <a:ext cx="9239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Line 422">
              <a:extLst>
                <a:ext uri="{FF2B5EF4-FFF2-40B4-BE49-F238E27FC236}">
                  <a16:creationId xmlns:a16="http://schemas.microsoft.com/office/drawing/2014/main" id="{1F8DA088-C7DD-4AB2-B115-6A548892A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4058" y="4296410"/>
              <a:ext cx="2181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Line 423">
              <a:extLst>
                <a:ext uri="{FF2B5EF4-FFF2-40B4-BE49-F238E27FC236}">
                  <a16:creationId xmlns:a16="http://schemas.microsoft.com/office/drawing/2014/main" id="{172FB594-2F02-4E2F-83D5-DA16DD08B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9537" y="2139950"/>
              <a:ext cx="5902" cy="1681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6" name="Group 168">
            <a:extLst>
              <a:ext uri="{FF2B5EF4-FFF2-40B4-BE49-F238E27FC236}">
                <a16:creationId xmlns:a16="http://schemas.microsoft.com/office/drawing/2014/main" id="{2A58F5D4-E9EA-4184-9F86-D6D6F073553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326681" y="3650783"/>
            <a:ext cx="323850" cy="515938"/>
            <a:chOff x="2820" y="264"/>
            <a:chExt cx="420" cy="1452"/>
          </a:xfrm>
        </p:grpSpPr>
        <p:sp>
          <p:nvSpPr>
            <p:cNvPr id="107" name="Line 169">
              <a:extLst>
                <a:ext uri="{FF2B5EF4-FFF2-40B4-BE49-F238E27FC236}">
                  <a16:creationId xmlns:a16="http://schemas.microsoft.com/office/drawing/2014/main" id="{B29F8632-F187-45B7-B79E-2336E533D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8" name="Group 170">
              <a:extLst>
                <a:ext uri="{FF2B5EF4-FFF2-40B4-BE49-F238E27FC236}">
                  <a16:creationId xmlns:a16="http://schemas.microsoft.com/office/drawing/2014/main" id="{DF14E09A-09A5-4F4D-9A28-F5BA39D24E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9" name="Group 171">
                <a:extLst>
                  <a:ext uri="{FF2B5EF4-FFF2-40B4-BE49-F238E27FC236}">
                    <a16:creationId xmlns:a16="http://schemas.microsoft.com/office/drawing/2014/main" id="{26A8C833-774A-4ADE-9FF9-7EDA9C3B9E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2" name="Group 172">
                  <a:extLst>
                    <a:ext uri="{FF2B5EF4-FFF2-40B4-BE49-F238E27FC236}">
                      <a16:creationId xmlns:a16="http://schemas.microsoft.com/office/drawing/2014/main" id="{511AFBBC-EB6B-40F8-BB45-527902DAA4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5" name="Group 173">
                    <a:extLst>
                      <a:ext uri="{FF2B5EF4-FFF2-40B4-BE49-F238E27FC236}">
                        <a16:creationId xmlns:a16="http://schemas.microsoft.com/office/drawing/2014/main" id="{E0CD10F1-A0C7-4048-93BE-05C8B10550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8" name="Freeform 174">
                      <a:extLst>
                        <a:ext uri="{FF2B5EF4-FFF2-40B4-BE49-F238E27FC236}">
                          <a16:creationId xmlns:a16="http://schemas.microsoft.com/office/drawing/2014/main" id="{055FEF66-8DC2-4FD9-99AA-3A291894C2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" name="Freeform 175">
                      <a:extLst>
                        <a:ext uri="{FF2B5EF4-FFF2-40B4-BE49-F238E27FC236}">
                          <a16:creationId xmlns:a16="http://schemas.microsoft.com/office/drawing/2014/main" id="{AC08ECAC-9666-488C-A109-2847EC22E7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6" name="Freeform 176">
                    <a:extLst>
                      <a:ext uri="{FF2B5EF4-FFF2-40B4-BE49-F238E27FC236}">
                        <a16:creationId xmlns:a16="http://schemas.microsoft.com/office/drawing/2014/main" id="{6EF8FF5D-79F1-4554-8C66-22B8CBF0C5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7" name="Freeform 177">
                    <a:extLst>
                      <a:ext uri="{FF2B5EF4-FFF2-40B4-BE49-F238E27FC236}">
                        <a16:creationId xmlns:a16="http://schemas.microsoft.com/office/drawing/2014/main" id="{963756CB-0412-4B1B-81ED-5CFE619685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4" name="Line 178">
                  <a:extLst>
                    <a:ext uri="{FF2B5EF4-FFF2-40B4-BE49-F238E27FC236}">
                      <a16:creationId xmlns:a16="http://schemas.microsoft.com/office/drawing/2014/main" id="{5602D555-5ED1-4876-9A28-626C61938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0" name="AutoShape 179">
                <a:extLst>
                  <a:ext uri="{FF2B5EF4-FFF2-40B4-BE49-F238E27FC236}">
                    <a16:creationId xmlns:a16="http://schemas.microsoft.com/office/drawing/2014/main" id="{74ABA128-9BE1-41E3-A243-797F9ADA8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1" name="Line 180">
                <a:extLst>
                  <a:ext uri="{FF2B5EF4-FFF2-40B4-BE49-F238E27FC236}">
                    <a16:creationId xmlns:a16="http://schemas.microsoft.com/office/drawing/2014/main" id="{81A059E3-A13D-4D6A-9D62-CCB5DFDE1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0" name="Group 258">
            <a:extLst>
              <a:ext uri="{FF2B5EF4-FFF2-40B4-BE49-F238E27FC236}">
                <a16:creationId xmlns:a16="http://schemas.microsoft.com/office/drawing/2014/main" id="{3C7A49DF-EC77-466C-8E24-B5ADEBB972F5}"/>
              </a:ext>
            </a:extLst>
          </p:cNvPr>
          <p:cNvGrpSpPr>
            <a:grpSpLocks/>
          </p:cNvGrpSpPr>
          <p:nvPr/>
        </p:nvGrpSpPr>
        <p:grpSpPr bwMode="auto">
          <a:xfrm rot="2806992" flipV="1">
            <a:off x="6287866" y="1677122"/>
            <a:ext cx="265112" cy="468313"/>
            <a:chOff x="2820" y="264"/>
            <a:chExt cx="420" cy="1452"/>
          </a:xfrm>
        </p:grpSpPr>
        <p:sp>
          <p:nvSpPr>
            <p:cNvPr id="121" name="Line 259">
              <a:extLst>
                <a:ext uri="{FF2B5EF4-FFF2-40B4-BE49-F238E27FC236}">
                  <a16:creationId xmlns:a16="http://schemas.microsoft.com/office/drawing/2014/main" id="{29D910B0-B5FA-477A-8499-E6EF42CB3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2" name="Group 260">
              <a:extLst>
                <a:ext uri="{FF2B5EF4-FFF2-40B4-BE49-F238E27FC236}">
                  <a16:creationId xmlns:a16="http://schemas.microsoft.com/office/drawing/2014/main" id="{C6C00016-796B-45DB-BF8D-0145D75E21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3" name="Group 261">
                <a:extLst>
                  <a:ext uri="{FF2B5EF4-FFF2-40B4-BE49-F238E27FC236}">
                    <a16:creationId xmlns:a16="http://schemas.microsoft.com/office/drawing/2014/main" id="{445B6811-E501-4663-B9DB-36ECC9CC46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7" name="Group 262">
                  <a:extLst>
                    <a:ext uri="{FF2B5EF4-FFF2-40B4-BE49-F238E27FC236}">
                      <a16:creationId xmlns:a16="http://schemas.microsoft.com/office/drawing/2014/main" id="{C702FAB2-5D7C-432F-96C0-E990AA4C12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9" name="Group 263">
                    <a:extLst>
                      <a:ext uri="{FF2B5EF4-FFF2-40B4-BE49-F238E27FC236}">
                        <a16:creationId xmlns:a16="http://schemas.microsoft.com/office/drawing/2014/main" id="{FFBC9E81-215C-455C-86B2-9FF0914C6F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2" name="Freeform 264">
                      <a:extLst>
                        <a:ext uri="{FF2B5EF4-FFF2-40B4-BE49-F238E27FC236}">
                          <a16:creationId xmlns:a16="http://schemas.microsoft.com/office/drawing/2014/main" id="{A5BE6F45-7AEF-4324-B41D-9FDEC09918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3" name="Freeform 265">
                      <a:extLst>
                        <a:ext uri="{FF2B5EF4-FFF2-40B4-BE49-F238E27FC236}">
                          <a16:creationId xmlns:a16="http://schemas.microsoft.com/office/drawing/2014/main" id="{EC982037-5460-4094-867D-2955B4F594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0" name="Freeform 266">
                    <a:extLst>
                      <a:ext uri="{FF2B5EF4-FFF2-40B4-BE49-F238E27FC236}">
                        <a16:creationId xmlns:a16="http://schemas.microsoft.com/office/drawing/2014/main" id="{8C1DCC70-CC6B-46EB-BF35-BCEA714F5C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1" name="Freeform 267">
                    <a:extLst>
                      <a:ext uri="{FF2B5EF4-FFF2-40B4-BE49-F238E27FC236}">
                        <a16:creationId xmlns:a16="http://schemas.microsoft.com/office/drawing/2014/main" id="{0344791C-938C-43A3-B85C-575D6D8F5A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8" name="Line 268">
                  <a:extLst>
                    <a:ext uri="{FF2B5EF4-FFF2-40B4-BE49-F238E27FC236}">
                      <a16:creationId xmlns:a16="http://schemas.microsoft.com/office/drawing/2014/main" id="{56D114CA-9570-4CBB-9336-94EE691174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4" name="AutoShape 269">
                <a:extLst>
                  <a:ext uri="{FF2B5EF4-FFF2-40B4-BE49-F238E27FC236}">
                    <a16:creationId xmlns:a16="http://schemas.microsoft.com/office/drawing/2014/main" id="{2BD58F6A-82BE-4AEE-B728-02B36344A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5" name="Line 270">
                <a:extLst>
                  <a:ext uri="{FF2B5EF4-FFF2-40B4-BE49-F238E27FC236}">
                    <a16:creationId xmlns:a16="http://schemas.microsoft.com/office/drawing/2014/main" id="{DE163537-BD2E-4F4B-A010-98E5CAE07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4" name="Group 275">
            <a:extLst>
              <a:ext uri="{FF2B5EF4-FFF2-40B4-BE49-F238E27FC236}">
                <a16:creationId xmlns:a16="http://schemas.microsoft.com/office/drawing/2014/main" id="{0BAB677A-8AA7-4DB3-90FF-2A04C0905D2E}"/>
              </a:ext>
            </a:extLst>
          </p:cNvPr>
          <p:cNvGrpSpPr>
            <a:grpSpLocks/>
          </p:cNvGrpSpPr>
          <p:nvPr/>
        </p:nvGrpSpPr>
        <p:grpSpPr bwMode="auto">
          <a:xfrm rot="5605863" flipV="1">
            <a:off x="7173865" y="1066319"/>
            <a:ext cx="294196" cy="314980"/>
            <a:chOff x="2820" y="264"/>
            <a:chExt cx="420" cy="1452"/>
          </a:xfrm>
        </p:grpSpPr>
        <p:sp>
          <p:nvSpPr>
            <p:cNvPr id="135" name="Line 276">
              <a:extLst>
                <a:ext uri="{FF2B5EF4-FFF2-40B4-BE49-F238E27FC236}">
                  <a16:creationId xmlns:a16="http://schemas.microsoft.com/office/drawing/2014/main" id="{C919FC08-AB37-4AB8-9B52-6D3C68C81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6" name="Group 277">
              <a:extLst>
                <a:ext uri="{FF2B5EF4-FFF2-40B4-BE49-F238E27FC236}">
                  <a16:creationId xmlns:a16="http://schemas.microsoft.com/office/drawing/2014/main" id="{B0A0C742-EFA8-43E7-876A-9148D29F0B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7" name="Group 278">
                <a:extLst>
                  <a:ext uri="{FF2B5EF4-FFF2-40B4-BE49-F238E27FC236}">
                    <a16:creationId xmlns:a16="http://schemas.microsoft.com/office/drawing/2014/main" id="{99FF19E1-8FEA-4193-89A5-5199D80DE7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0" name="Group 279">
                  <a:extLst>
                    <a:ext uri="{FF2B5EF4-FFF2-40B4-BE49-F238E27FC236}">
                      <a16:creationId xmlns:a16="http://schemas.microsoft.com/office/drawing/2014/main" id="{06E270CA-6AB5-4606-B7CF-95E7833105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2" name="Group 280">
                    <a:extLst>
                      <a:ext uri="{FF2B5EF4-FFF2-40B4-BE49-F238E27FC236}">
                        <a16:creationId xmlns:a16="http://schemas.microsoft.com/office/drawing/2014/main" id="{805B0FB3-0FAB-41B6-87E8-0F3CBB238E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5" name="Freeform 281">
                      <a:extLst>
                        <a:ext uri="{FF2B5EF4-FFF2-40B4-BE49-F238E27FC236}">
                          <a16:creationId xmlns:a16="http://schemas.microsoft.com/office/drawing/2014/main" id="{ED82EB94-18B1-4A88-9072-C7B85E1222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6" name="Freeform 282">
                      <a:extLst>
                        <a:ext uri="{FF2B5EF4-FFF2-40B4-BE49-F238E27FC236}">
                          <a16:creationId xmlns:a16="http://schemas.microsoft.com/office/drawing/2014/main" id="{AF92048B-F3DA-452F-9AB0-1332AE6FCD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3" name="Freeform 283">
                    <a:extLst>
                      <a:ext uri="{FF2B5EF4-FFF2-40B4-BE49-F238E27FC236}">
                        <a16:creationId xmlns:a16="http://schemas.microsoft.com/office/drawing/2014/main" id="{4C068DDB-C4C3-4BFA-925E-E0BABE5A7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" name="Freeform 284">
                    <a:extLst>
                      <a:ext uri="{FF2B5EF4-FFF2-40B4-BE49-F238E27FC236}">
                        <a16:creationId xmlns:a16="http://schemas.microsoft.com/office/drawing/2014/main" id="{F641F354-E15B-48CE-B505-C014742381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1" name="Line 285">
                  <a:extLst>
                    <a:ext uri="{FF2B5EF4-FFF2-40B4-BE49-F238E27FC236}">
                      <a16:creationId xmlns:a16="http://schemas.microsoft.com/office/drawing/2014/main" id="{B25EE1EC-45A1-40A3-A1A7-0C30B746B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8" name="AutoShape 286">
                <a:extLst>
                  <a:ext uri="{FF2B5EF4-FFF2-40B4-BE49-F238E27FC236}">
                    <a16:creationId xmlns:a16="http://schemas.microsoft.com/office/drawing/2014/main" id="{90B24E5D-9C5B-4EAD-9D84-B3A8CD997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39" name="Line 287">
                <a:extLst>
                  <a:ext uri="{FF2B5EF4-FFF2-40B4-BE49-F238E27FC236}">
                    <a16:creationId xmlns:a16="http://schemas.microsoft.com/office/drawing/2014/main" id="{EEE9D45B-A284-49BD-A4DD-99065C225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7" name="Group 301">
            <a:extLst>
              <a:ext uri="{FF2B5EF4-FFF2-40B4-BE49-F238E27FC236}">
                <a16:creationId xmlns:a16="http://schemas.microsoft.com/office/drawing/2014/main" id="{85E67F09-E938-44EC-A9C8-0873C2DD6B6B}"/>
              </a:ext>
            </a:extLst>
          </p:cNvPr>
          <p:cNvGrpSpPr>
            <a:grpSpLocks/>
          </p:cNvGrpSpPr>
          <p:nvPr/>
        </p:nvGrpSpPr>
        <p:grpSpPr bwMode="auto">
          <a:xfrm rot="2417999" flipH="1" flipV="1">
            <a:off x="5249862" y="2759252"/>
            <a:ext cx="296862" cy="430212"/>
            <a:chOff x="2820" y="264"/>
            <a:chExt cx="420" cy="1452"/>
          </a:xfrm>
        </p:grpSpPr>
        <p:sp>
          <p:nvSpPr>
            <p:cNvPr id="148" name="Line 302">
              <a:extLst>
                <a:ext uri="{FF2B5EF4-FFF2-40B4-BE49-F238E27FC236}">
                  <a16:creationId xmlns:a16="http://schemas.microsoft.com/office/drawing/2014/main" id="{A498162B-C9A4-464B-B234-6DA1FD321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9" name="Group 303">
              <a:extLst>
                <a:ext uri="{FF2B5EF4-FFF2-40B4-BE49-F238E27FC236}">
                  <a16:creationId xmlns:a16="http://schemas.microsoft.com/office/drawing/2014/main" id="{5848FB7A-B0E5-41D9-B526-86DD880DE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0" name="Group 304">
                <a:extLst>
                  <a:ext uri="{FF2B5EF4-FFF2-40B4-BE49-F238E27FC236}">
                    <a16:creationId xmlns:a16="http://schemas.microsoft.com/office/drawing/2014/main" id="{DD7F3D78-1038-4AE7-B09C-6D48AE70A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3" name="Group 305">
                  <a:extLst>
                    <a:ext uri="{FF2B5EF4-FFF2-40B4-BE49-F238E27FC236}">
                      <a16:creationId xmlns:a16="http://schemas.microsoft.com/office/drawing/2014/main" id="{71936EA5-5BD2-4C6E-B12B-18DB0DDDCD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5" name="Group 306">
                    <a:extLst>
                      <a:ext uri="{FF2B5EF4-FFF2-40B4-BE49-F238E27FC236}">
                        <a16:creationId xmlns:a16="http://schemas.microsoft.com/office/drawing/2014/main" id="{63FADD06-10C3-4626-9F19-4CC2C14B63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8" name="Freeform 307">
                      <a:extLst>
                        <a:ext uri="{FF2B5EF4-FFF2-40B4-BE49-F238E27FC236}">
                          <a16:creationId xmlns:a16="http://schemas.microsoft.com/office/drawing/2014/main" id="{2F199ABA-B24C-42A6-85FC-14E86BF868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9" name="Freeform 308">
                      <a:extLst>
                        <a:ext uri="{FF2B5EF4-FFF2-40B4-BE49-F238E27FC236}">
                          <a16:creationId xmlns:a16="http://schemas.microsoft.com/office/drawing/2014/main" id="{EF46A268-354F-4045-AEDD-7C02EE6F69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6" name="Freeform 309">
                    <a:extLst>
                      <a:ext uri="{FF2B5EF4-FFF2-40B4-BE49-F238E27FC236}">
                        <a16:creationId xmlns:a16="http://schemas.microsoft.com/office/drawing/2014/main" id="{AE35072E-71C0-4A6C-8A40-F7BE79C3B2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7" name="Freeform 310">
                    <a:extLst>
                      <a:ext uri="{FF2B5EF4-FFF2-40B4-BE49-F238E27FC236}">
                        <a16:creationId xmlns:a16="http://schemas.microsoft.com/office/drawing/2014/main" id="{32EEF7A2-E785-4538-A3B1-BCE74A4915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4" name="Line 311">
                  <a:extLst>
                    <a:ext uri="{FF2B5EF4-FFF2-40B4-BE49-F238E27FC236}">
                      <a16:creationId xmlns:a16="http://schemas.microsoft.com/office/drawing/2014/main" id="{2EA51E8A-7BD4-4A8A-A50D-4773FE7050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1" name="AutoShape 312">
                <a:extLst>
                  <a:ext uri="{FF2B5EF4-FFF2-40B4-BE49-F238E27FC236}">
                    <a16:creationId xmlns:a16="http://schemas.microsoft.com/office/drawing/2014/main" id="{7D98C145-E5DA-4C42-8125-A55453A81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2" name="Line 313">
                <a:extLst>
                  <a:ext uri="{FF2B5EF4-FFF2-40B4-BE49-F238E27FC236}">
                    <a16:creationId xmlns:a16="http://schemas.microsoft.com/office/drawing/2014/main" id="{4D00B02E-50B2-403E-B217-03D73694A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0" name="AutoShape 228">
            <a:extLst>
              <a:ext uri="{FF2B5EF4-FFF2-40B4-BE49-F238E27FC236}">
                <a16:creationId xmlns:a16="http://schemas.microsoft.com/office/drawing/2014/main" id="{1E0D4946-2426-4A3F-A17C-51732ABC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831" y="3815666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61" name="Group 168">
            <a:extLst>
              <a:ext uri="{FF2B5EF4-FFF2-40B4-BE49-F238E27FC236}">
                <a16:creationId xmlns:a16="http://schemas.microsoft.com/office/drawing/2014/main" id="{15EF499A-D3D6-4F7F-80F1-4C39027DE3D5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2690019" y="4833144"/>
            <a:ext cx="323850" cy="515938"/>
            <a:chOff x="2820" y="264"/>
            <a:chExt cx="420" cy="1452"/>
          </a:xfrm>
        </p:grpSpPr>
        <p:sp>
          <p:nvSpPr>
            <p:cNvPr id="162" name="Line 169">
              <a:extLst>
                <a:ext uri="{FF2B5EF4-FFF2-40B4-BE49-F238E27FC236}">
                  <a16:creationId xmlns:a16="http://schemas.microsoft.com/office/drawing/2014/main" id="{92C7EC0A-90B9-4CAC-81D3-B42554A8E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3" name="Group 170">
              <a:extLst>
                <a:ext uri="{FF2B5EF4-FFF2-40B4-BE49-F238E27FC236}">
                  <a16:creationId xmlns:a16="http://schemas.microsoft.com/office/drawing/2014/main" id="{CAEAB722-165C-4EFE-B3C0-50FEB73397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4" name="Group 171">
                <a:extLst>
                  <a:ext uri="{FF2B5EF4-FFF2-40B4-BE49-F238E27FC236}">
                    <a16:creationId xmlns:a16="http://schemas.microsoft.com/office/drawing/2014/main" id="{F63490A0-BC94-40C2-98D3-439DB9931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7" name="Group 172">
                  <a:extLst>
                    <a:ext uri="{FF2B5EF4-FFF2-40B4-BE49-F238E27FC236}">
                      <a16:creationId xmlns:a16="http://schemas.microsoft.com/office/drawing/2014/main" id="{9B275B00-421B-46DE-8757-50F78012D6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9" name="Group 173">
                    <a:extLst>
                      <a:ext uri="{FF2B5EF4-FFF2-40B4-BE49-F238E27FC236}">
                        <a16:creationId xmlns:a16="http://schemas.microsoft.com/office/drawing/2014/main" id="{E88E6C7A-47B5-4A4C-A62C-18AFF0BFB3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2" name="Freeform 174">
                      <a:extLst>
                        <a:ext uri="{FF2B5EF4-FFF2-40B4-BE49-F238E27FC236}">
                          <a16:creationId xmlns:a16="http://schemas.microsoft.com/office/drawing/2014/main" id="{D0AE9110-22B9-406B-AF77-F3C7949D94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3" name="Freeform 175">
                      <a:extLst>
                        <a:ext uri="{FF2B5EF4-FFF2-40B4-BE49-F238E27FC236}">
                          <a16:creationId xmlns:a16="http://schemas.microsoft.com/office/drawing/2014/main" id="{46B87C99-08D8-41EB-8DF7-1E089D4329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0" name="Freeform 176">
                    <a:extLst>
                      <a:ext uri="{FF2B5EF4-FFF2-40B4-BE49-F238E27FC236}">
                        <a16:creationId xmlns:a16="http://schemas.microsoft.com/office/drawing/2014/main" id="{C02B9F5A-4755-48F2-95BC-33744EE5F8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" name="Freeform 177">
                    <a:extLst>
                      <a:ext uri="{FF2B5EF4-FFF2-40B4-BE49-F238E27FC236}">
                        <a16:creationId xmlns:a16="http://schemas.microsoft.com/office/drawing/2014/main" id="{E0B3E450-8873-41FD-B5BF-E3725C2BF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8" name="Line 178">
                  <a:extLst>
                    <a:ext uri="{FF2B5EF4-FFF2-40B4-BE49-F238E27FC236}">
                      <a16:creationId xmlns:a16="http://schemas.microsoft.com/office/drawing/2014/main" id="{090933A0-357B-4DA5-999A-4210832241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5" name="AutoShape 179">
                <a:extLst>
                  <a:ext uri="{FF2B5EF4-FFF2-40B4-BE49-F238E27FC236}">
                    <a16:creationId xmlns:a16="http://schemas.microsoft.com/office/drawing/2014/main" id="{49BE2D0A-49A2-4953-B162-442F1439C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66" name="Line 180">
                <a:extLst>
                  <a:ext uri="{FF2B5EF4-FFF2-40B4-BE49-F238E27FC236}">
                    <a16:creationId xmlns:a16="http://schemas.microsoft.com/office/drawing/2014/main" id="{21981206-C974-4C1D-85F3-DAD410AF3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4" name="Group 258">
            <a:extLst>
              <a:ext uri="{FF2B5EF4-FFF2-40B4-BE49-F238E27FC236}">
                <a16:creationId xmlns:a16="http://schemas.microsoft.com/office/drawing/2014/main" id="{86F255F3-5454-4B23-9D55-5F1F4F56BB79}"/>
              </a:ext>
            </a:extLst>
          </p:cNvPr>
          <p:cNvGrpSpPr>
            <a:grpSpLocks/>
          </p:cNvGrpSpPr>
          <p:nvPr/>
        </p:nvGrpSpPr>
        <p:grpSpPr bwMode="auto">
          <a:xfrm rot="10969844" flipV="1">
            <a:off x="7548265" y="1769461"/>
            <a:ext cx="265112" cy="468313"/>
            <a:chOff x="2820" y="264"/>
            <a:chExt cx="420" cy="1452"/>
          </a:xfrm>
        </p:grpSpPr>
        <p:sp>
          <p:nvSpPr>
            <p:cNvPr id="175" name="Line 259">
              <a:extLst>
                <a:ext uri="{FF2B5EF4-FFF2-40B4-BE49-F238E27FC236}">
                  <a16:creationId xmlns:a16="http://schemas.microsoft.com/office/drawing/2014/main" id="{88DD9AB8-70B7-4404-AB98-50063B4BE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6" name="Group 260">
              <a:extLst>
                <a:ext uri="{FF2B5EF4-FFF2-40B4-BE49-F238E27FC236}">
                  <a16:creationId xmlns:a16="http://schemas.microsoft.com/office/drawing/2014/main" id="{0D9D16AB-EE25-4066-B72F-C3A2C5698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7" name="Group 261">
                <a:extLst>
                  <a:ext uri="{FF2B5EF4-FFF2-40B4-BE49-F238E27FC236}">
                    <a16:creationId xmlns:a16="http://schemas.microsoft.com/office/drawing/2014/main" id="{F4E0258B-B9C4-4A5F-866F-51FCEEA9FB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0" name="Group 262">
                  <a:extLst>
                    <a:ext uri="{FF2B5EF4-FFF2-40B4-BE49-F238E27FC236}">
                      <a16:creationId xmlns:a16="http://schemas.microsoft.com/office/drawing/2014/main" id="{E4273502-E980-443A-A362-81FB28250D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2" name="Group 263">
                    <a:extLst>
                      <a:ext uri="{FF2B5EF4-FFF2-40B4-BE49-F238E27FC236}">
                        <a16:creationId xmlns:a16="http://schemas.microsoft.com/office/drawing/2014/main" id="{95FBDC6D-8F38-4023-814D-89265CDD70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85" name="Freeform 264">
                      <a:extLst>
                        <a:ext uri="{FF2B5EF4-FFF2-40B4-BE49-F238E27FC236}">
                          <a16:creationId xmlns:a16="http://schemas.microsoft.com/office/drawing/2014/main" id="{214CF7C2-4014-4D3B-96CC-7B5783D1A9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6" name="Freeform 265">
                      <a:extLst>
                        <a:ext uri="{FF2B5EF4-FFF2-40B4-BE49-F238E27FC236}">
                          <a16:creationId xmlns:a16="http://schemas.microsoft.com/office/drawing/2014/main" id="{54FD85DD-E92E-4018-880C-AC07E556A5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3" name="Freeform 266">
                    <a:extLst>
                      <a:ext uri="{FF2B5EF4-FFF2-40B4-BE49-F238E27FC236}">
                        <a16:creationId xmlns:a16="http://schemas.microsoft.com/office/drawing/2014/main" id="{38323B2A-1CBE-46E9-89A4-92E317F5C2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4" name="Freeform 267">
                    <a:extLst>
                      <a:ext uri="{FF2B5EF4-FFF2-40B4-BE49-F238E27FC236}">
                        <a16:creationId xmlns:a16="http://schemas.microsoft.com/office/drawing/2014/main" id="{D5BCFC5D-C579-40FA-852F-1DB88A6F8A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1" name="Line 268">
                  <a:extLst>
                    <a:ext uri="{FF2B5EF4-FFF2-40B4-BE49-F238E27FC236}">
                      <a16:creationId xmlns:a16="http://schemas.microsoft.com/office/drawing/2014/main" id="{F0C8753B-8E09-413D-B7C4-9E03348739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8" name="AutoShape 269">
                <a:extLst>
                  <a:ext uri="{FF2B5EF4-FFF2-40B4-BE49-F238E27FC236}">
                    <a16:creationId xmlns:a16="http://schemas.microsoft.com/office/drawing/2014/main" id="{1A9E560D-4D5C-43E7-8F06-87FFF3B0E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9" name="Line 270">
                <a:extLst>
                  <a:ext uri="{FF2B5EF4-FFF2-40B4-BE49-F238E27FC236}">
                    <a16:creationId xmlns:a16="http://schemas.microsoft.com/office/drawing/2014/main" id="{19C26F62-0CD4-413E-8B9A-332D7861E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7" name="Group 258">
            <a:extLst>
              <a:ext uri="{FF2B5EF4-FFF2-40B4-BE49-F238E27FC236}">
                <a16:creationId xmlns:a16="http://schemas.microsoft.com/office/drawing/2014/main" id="{B15F832A-F5BC-4171-A649-292A67EBAC18}"/>
              </a:ext>
            </a:extLst>
          </p:cNvPr>
          <p:cNvGrpSpPr>
            <a:grpSpLocks/>
          </p:cNvGrpSpPr>
          <p:nvPr/>
        </p:nvGrpSpPr>
        <p:grpSpPr bwMode="auto">
          <a:xfrm>
            <a:off x="7546115" y="3003650"/>
            <a:ext cx="265112" cy="468313"/>
            <a:chOff x="2820" y="264"/>
            <a:chExt cx="420" cy="1452"/>
          </a:xfrm>
        </p:grpSpPr>
        <p:sp>
          <p:nvSpPr>
            <p:cNvPr id="188" name="Line 259">
              <a:extLst>
                <a:ext uri="{FF2B5EF4-FFF2-40B4-BE49-F238E27FC236}">
                  <a16:creationId xmlns:a16="http://schemas.microsoft.com/office/drawing/2014/main" id="{5C2F1419-A72B-4810-9E9C-B0AB6DC7B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9" name="Group 260">
              <a:extLst>
                <a:ext uri="{FF2B5EF4-FFF2-40B4-BE49-F238E27FC236}">
                  <a16:creationId xmlns:a16="http://schemas.microsoft.com/office/drawing/2014/main" id="{0DB15C4C-9379-4F41-82A2-E455798EC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0" name="Group 261">
                <a:extLst>
                  <a:ext uri="{FF2B5EF4-FFF2-40B4-BE49-F238E27FC236}">
                    <a16:creationId xmlns:a16="http://schemas.microsoft.com/office/drawing/2014/main" id="{D47DE556-4184-4DCB-AFBA-F4402AE640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3" name="Group 262">
                  <a:extLst>
                    <a:ext uri="{FF2B5EF4-FFF2-40B4-BE49-F238E27FC236}">
                      <a16:creationId xmlns:a16="http://schemas.microsoft.com/office/drawing/2014/main" id="{1931EEBD-F1A8-4186-BB3F-08D1E41416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5" name="Group 263">
                    <a:extLst>
                      <a:ext uri="{FF2B5EF4-FFF2-40B4-BE49-F238E27FC236}">
                        <a16:creationId xmlns:a16="http://schemas.microsoft.com/office/drawing/2014/main" id="{97B04EA9-9544-42D8-9026-9481E64542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8" name="Freeform 264">
                      <a:extLst>
                        <a:ext uri="{FF2B5EF4-FFF2-40B4-BE49-F238E27FC236}">
                          <a16:creationId xmlns:a16="http://schemas.microsoft.com/office/drawing/2014/main" id="{84564792-C4F0-437F-AA52-24631A88A7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9" name="Freeform 265">
                      <a:extLst>
                        <a:ext uri="{FF2B5EF4-FFF2-40B4-BE49-F238E27FC236}">
                          <a16:creationId xmlns:a16="http://schemas.microsoft.com/office/drawing/2014/main" id="{2D1CA5D5-5B00-4408-80C4-9FB2A9FC3D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6" name="Freeform 266">
                    <a:extLst>
                      <a:ext uri="{FF2B5EF4-FFF2-40B4-BE49-F238E27FC236}">
                        <a16:creationId xmlns:a16="http://schemas.microsoft.com/office/drawing/2014/main" id="{8657F44C-2CE7-42A1-995C-0F91D94251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" name="Freeform 267">
                    <a:extLst>
                      <a:ext uri="{FF2B5EF4-FFF2-40B4-BE49-F238E27FC236}">
                        <a16:creationId xmlns:a16="http://schemas.microsoft.com/office/drawing/2014/main" id="{45E4031E-B14D-43C2-A852-C4E8419B71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4" name="Line 268">
                  <a:extLst>
                    <a:ext uri="{FF2B5EF4-FFF2-40B4-BE49-F238E27FC236}">
                      <a16:creationId xmlns:a16="http://schemas.microsoft.com/office/drawing/2014/main" id="{A1815909-1423-426C-B2D9-E10A65F582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1" name="AutoShape 269">
                <a:extLst>
                  <a:ext uri="{FF2B5EF4-FFF2-40B4-BE49-F238E27FC236}">
                    <a16:creationId xmlns:a16="http://schemas.microsoft.com/office/drawing/2014/main" id="{102AA060-B920-4690-AF07-450EB9A47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2" name="Line 270">
                <a:extLst>
                  <a:ext uri="{FF2B5EF4-FFF2-40B4-BE49-F238E27FC236}">
                    <a16:creationId xmlns:a16="http://schemas.microsoft.com/office/drawing/2014/main" id="{BE2D09DE-067F-4555-8438-708267258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0" name="Group 258">
            <a:extLst>
              <a:ext uri="{FF2B5EF4-FFF2-40B4-BE49-F238E27FC236}">
                <a16:creationId xmlns:a16="http://schemas.microsoft.com/office/drawing/2014/main" id="{32D49225-9326-422F-A285-60A0AEB4913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877624" y="3781221"/>
            <a:ext cx="265112" cy="468313"/>
            <a:chOff x="2820" y="264"/>
            <a:chExt cx="420" cy="1452"/>
          </a:xfrm>
        </p:grpSpPr>
        <p:sp>
          <p:nvSpPr>
            <p:cNvPr id="201" name="Line 259">
              <a:extLst>
                <a:ext uri="{FF2B5EF4-FFF2-40B4-BE49-F238E27FC236}">
                  <a16:creationId xmlns:a16="http://schemas.microsoft.com/office/drawing/2014/main" id="{5B7F32A3-FD34-47E6-8CBE-8EF2B4F39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2" name="Group 260">
              <a:extLst>
                <a:ext uri="{FF2B5EF4-FFF2-40B4-BE49-F238E27FC236}">
                  <a16:creationId xmlns:a16="http://schemas.microsoft.com/office/drawing/2014/main" id="{99DC9524-E3CC-4E85-B38D-D781180EB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3" name="Group 261">
                <a:extLst>
                  <a:ext uri="{FF2B5EF4-FFF2-40B4-BE49-F238E27FC236}">
                    <a16:creationId xmlns:a16="http://schemas.microsoft.com/office/drawing/2014/main" id="{3B042C02-8BC3-4E32-B9EF-198F42B4D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6" name="Group 262">
                  <a:extLst>
                    <a:ext uri="{FF2B5EF4-FFF2-40B4-BE49-F238E27FC236}">
                      <a16:creationId xmlns:a16="http://schemas.microsoft.com/office/drawing/2014/main" id="{F45CD0A6-082B-44E4-87D1-A9B2EC6B32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8" name="Group 263">
                    <a:extLst>
                      <a:ext uri="{FF2B5EF4-FFF2-40B4-BE49-F238E27FC236}">
                        <a16:creationId xmlns:a16="http://schemas.microsoft.com/office/drawing/2014/main" id="{2897A7AF-D3AD-4491-8534-F5879503FF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1" name="Freeform 264">
                      <a:extLst>
                        <a:ext uri="{FF2B5EF4-FFF2-40B4-BE49-F238E27FC236}">
                          <a16:creationId xmlns:a16="http://schemas.microsoft.com/office/drawing/2014/main" id="{AF998B4D-4754-48FC-B8D3-0E6F48F951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" name="Freeform 265">
                      <a:extLst>
                        <a:ext uri="{FF2B5EF4-FFF2-40B4-BE49-F238E27FC236}">
                          <a16:creationId xmlns:a16="http://schemas.microsoft.com/office/drawing/2014/main" id="{A0E7E4B9-76DA-404C-BBC7-A960EF6E9A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9" name="Freeform 266">
                    <a:extLst>
                      <a:ext uri="{FF2B5EF4-FFF2-40B4-BE49-F238E27FC236}">
                        <a16:creationId xmlns:a16="http://schemas.microsoft.com/office/drawing/2014/main" id="{D652E79B-E7D2-4D3A-9657-168630504E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0" name="Freeform 267">
                    <a:extLst>
                      <a:ext uri="{FF2B5EF4-FFF2-40B4-BE49-F238E27FC236}">
                        <a16:creationId xmlns:a16="http://schemas.microsoft.com/office/drawing/2014/main" id="{AAF98C32-84E0-4015-BF45-6F072F7993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7" name="Line 268">
                  <a:extLst>
                    <a:ext uri="{FF2B5EF4-FFF2-40B4-BE49-F238E27FC236}">
                      <a16:creationId xmlns:a16="http://schemas.microsoft.com/office/drawing/2014/main" id="{35B69803-D4BD-4A1B-9DB5-F5B2E67E8B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4" name="AutoShape 269">
                <a:extLst>
                  <a:ext uri="{FF2B5EF4-FFF2-40B4-BE49-F238E27FC236}">
                    <a16:creationId xmlns:a16="http://schemas.microsoft.com/office/drawing/2014/main" id="{BCF92783-8CF1-4281-AE03-7EF7D7441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05" name="Line 270">
                <a:extLst>
                  <a:ext uri="{FF2B5EF4-FFF2-40B4-BE49-F238E27FC236}">
                    <a16:creationId xmlns:a16="http://schemas.microsoft.com/office/drawing/2014/main" id="{96DB9830-671A-447E-8213-B0CFF3042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3" name="Group 258">
            <a:extLst>
              <a:ext uri="{FF2B5EF4-FFF2-40B4-BE49-F238E27FC236}">
                <a16:creationId xmlns:a16="http://schemas.microsoft.com/office/drawing/2014/main" id="{F52CCD78-11DB-466A-96CA-D4038CEFF61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5617390" y="3754574"/>
            <a:ext cx="265112" cy="468313"/>
            <a:chOff x="2820" y="264"/>
            <a:chExt cx="420" cy="1452"/>
          </a:xfrm>
        </p:grpSpPr>
        <p:sp>
          <p:nvSpPr>
            <p:cNvPr id="214" name="Line 259">
              <a:extLst>
                <a:ext uri="{FF2B5EF4-FFF2-40B4-BE49-F238E27FC236}">
                  <a16:creationId xmlns:a16="http://schemas.microsoft.com/office/drawing/2014/main" id="{A7AA3400-E43E-4C84-AD55-063690391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5" name="Group 260">
              <a:extLst>
                <a:ext uri="{FF2B5EF4-FFF2-40B4-BE49-F238E27FC236}">
                  <a16:creationId xmlns:a16="http://schemas.microsoft.com/office/drawing/2014/main" id="{10F92FB1-5CBD-4B7D-8689-710BCD616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6" name="Group 261">
                <a:extLst>
                  <a:ext uri="{FF2B5EF4-FFF2-40B4-BE49-F238E27FC236}">
                    <a16:creationId xmlns:a16="http://schemas.microsoft.com/office/drawing/2014/main" id="{CDA889B2-1B83-4987-9509-D1F23E7C4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9" name="Group 262">
                  <a:extLst>
                    <a:ext uri="{FF2B5EF4-FFF2-40B4-BE49-F238E27FC236}">
                      <a16:creationId xmlns:a16="http://schemas.microsoft.com/office/drawing/2014/main" id="{DD617C65-D925-43DF-A4B8-67697B62B9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1" name="Group 263">
                    <a:extLst>
                      <a:ext uri="{FF2B5EF4-FFF2-40B4-BE49-F238E27FC236}">
                        <a16:creationId xmlns:a16="http://schemas.microsoft.com/office/drawing/2014/main" id="{FEEE41E8-2DDA-4408-A465-EF79F1B0B0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4" name="Freeform 264">
                      <a:extLst>
                        <a:ext uri="{FF2B5EF4-FFF2-40B4-BE49-F238E27FC236}">
                          <a16:creationId xmlns:a16="http://schemas.microsoft.com/office/drawing/2014/main" id="{CDFFA9B8-B6B2-4036-8B7B-8E93AC0193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" name="Freeform 265">
                      <a:extLst>
                        <a:ext uri="{FF2B5EF4-FFF2-40B4-BE49-F238E27FC236}">
                          <a16:creationId xmlns:a16="http://schemas.microsoft.com/office/drawing/2014/main" id="{E4FD739F-E43E-4E12-BF73-7097CF8CF4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2" name="Freeform 266">
                    <a:extLst>
                      <a:ext uri="{FF2B5EF4-FFF2-40B4-BE49-F238E27FC236}">
                        <a16:creationId xmlns:a16="http://schemas.microsoft.com/office/drawing/2014/main" id="{6C6447A6-EBE1-459C-9F15-068F6A6198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" name="Freeform 267">
                    <a:extLst>
                      <a:ext uri="{FF2B5EF4-FFF2-40B4-BE49-F238E27FC236}">
                        <a16:creationId xmlns:a16="http://schemas.microsoft.com/office/drawing/2014/main" id="{96B7AB48-DC24-4B66-96A6-49EBC1409F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0" name="Line 268">
                  <a:extLst>
                    <a:ext uri="{FF2B5EF4-FFF2-40B4-BE49-F238E27FC236}">
                      <a16:creationId xmlns:a16="http://schemas.microsoft.com/office/drawing/2014/main" id="{AFD5F951-F2DB-4B4D-83EB-4E5B12F0D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7" name="AutoShape 269">
                <a:extLst>
                  <a:ext uri="{FF2B5EF4-FFF2-40B4-BE49-F238E27FC236}">
                    <a16:creationId xmlns:a16="http://schemas.microsoft.com/office/drawing/2014/main" id="{D6B971AE-365A-4088-BD1A-3D58BF209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8" name="Line 270">
                <a:extLst>
                  <a:ext uri="{FF2B5EF4-FFF2-40B4-BE49-F238E27FC236}">
                    <a16:creationId xmlns:a16="http://schemas.microsoft.com/office/drawing/2014/main" id="{BC77E6CC-F554-43D1-A2DB-021AB2351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26" name="AutoShape 545">
            <a:extLst>
              <a:ext uri="{FF2B5EF4-FFF2-40B4-BE49-F238E27FC236}">
                <a16:creationId xmlns:a16="http://schemas.microsoft.com/office/drawing/2014/main" id="{DACA6378-0DB5-4021-A5CB-FEC4D6BE46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02070" y="388970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7" name="Text Box 665">
            <a:extLst>
              <a:ext uri="{FF2B5EF4-FFF2-40B4-BE49-F238E27FC236}">
                <a16:creationId xmlns:a16="http://schemas.microsoft.com/office/drawing/2014/main" id="{981F59D1-188D-49D2-A3E7-CE5FFEE7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118" y="2785585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¾ roll</a:t>
            </a:r>
          </a:p>
        </p:txBody>
      </p:sp>
      <p:grpSp>
        <p:nvGrpSpPr>
          <p:cNvPr id="228" name="Group 607">
            <a:extLst>
              <a:ext uri="{FF2B5EF4-FFF2-40B4-BE49-F238E27FC236}">
                <a16:creationId xmlns:a16="http://schemas.microsoft.com/office/drawing/2014/main" id="{5EE812D2-ACFF-47A3-8346-81C3AB621C21}"/>
              </a:ext>
            </a:extLst>
          </p:cNvPr>
          <p:cNvGrpSpPr>
            <a:grpSpLocks/>
          </p:cNvGrpSpPr>
          <p:nvPr/>
        </p:nvGrpSpPr>
        <p:grpSpPr bwMode="auto">
          <a:xfrm rot="10439391" flipH="1" flipV="1">
            <a:off x="5547496" y="2309856"/>
            <a:ext cx="769937" cy="292100"/>
            <a:chOff x="4875" y="7237"/>
            <a:chExt cx="4230" cy="1883"/>
          </a:xfrm>
        </p:grpSpPr>
        <p:sp>
          <p:nvSpPr>
            <p:cNvPr id="229" name="Arc 608">
              <a:extLst>
                <a:ext uri="{FF2B5EF4-FFF2-40B4-BE49-F238E27FC236}">
                  <a16:creationId xmlns:a16="http://schemas.microsoft.com/office/drawing/2014/main" id="{85122DAB-D66D-4FF5-A738-CF16E670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0" name="AutoShape 609">
              <a:extLst>
                <a:ext uri="{FF2B5EF4-FFF2-40B4-BE49-F238E27FC236}">
                  <a16:creationId xmlns:a16="http://schemas.microsoft.com/office/drawing/2014/main" id="{4FCDEA9E-939B-4F7A-B565-3898389976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1" name="Group 607">
            <a:extLst>
              <a:ext uri="{FF2B5EF4-FFF2-40B4-BE49-F238E27FC236}">
                <a16:creationId xmlns:a16="http://schemas.microsoft.com/office/drawing/2014/main" id="{CC4F5107-E644-46CE-8CBF-554E0BD1D35A}"/>
              </a:ext>
            </a:extLst>
          </p:cNvPr>
          <p:cNvGrpSpPr>
            <a:grpSpLocks/>
          </p:cNvGrpSpPr>
          <p:nvPr/>
        </p:nvGrpSpPr>
        <p:grpSpPr bwMode="auto">
          <a:xfrm rot="10439391" flipH="1" flipV="1">
            <a:off x="5345967" y="2530901"/>
            <a:ext cx="769937" cy="292100"/>
            <a:chOff x="4875" y="7237"/>
            <a:chExt cx="4230" cy="1883"/>
          </a:xfrm>
        </p:grpSpPr>
        <p:sp>
          <p:nvSpPr>
            <p:cNvPr id="232" name="Arc 608">
              <a:extLst>
                <a:ext uri="{FF2B5EF4-FFF2-40B4-BE49-F238E27FC236}">
                  <a16:creationId xmlns:a16="http://schemas.microsoft.com/office/drawing/2014/main" id="{E5568FAC-66F3-4B47-AC63-C257BA509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AutoShape 609">
              <a:extLst>
                <a:ext uri="{FF2B5EF4-FFF2-40B4-BE49-F238E27FC236}">
                  <a16:creationId xmlns:a16="http://schemas.microsoft.com/office/drawing/2014/main" id="{BAE068B0-DE71-49D1-B530-3F448354D6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4" name="Text Box 665">
            <a:extLst>
              <a:ext uri="{FF2B5EF4-FFF2-40B4-BE49-F238E27FC236}">
                <a16:creationId xmlns:a16="http://schemas.microsoft.com/office/drawing/2014/main" id="{124F0DF6-8C75-4C8F-BAAA-18F2C63F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256" y="2564540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¾ roll</a:t>
            </a:r>
          </a:p>
        </p:txBody>
      </p:sp>
      <p:grpSp>
        <p:nvGrpSpPr>
          <p:cNvPr id="235" name="Group 607">
            <a:extLst>
              <a:ext uri="{FF2B5EF4-FFF2-40B4-BE49-F238E27FC236}">
                <a16:creationId xmlns:a16="http://schemas.microsoft.com/office/drawing/2014/main" id="{105FD762-A98B-4F3C-9D95-F59029D5B9B5}"/>
              </a:ext>
            </a:extLst>
          </p:cNvPr>
          <p:cNvGrpSpPr>
            <a:grpSpLocks/>
          </p:cNvGrpSpPr>
          <p:nvPr/>
        </p:nvGrpSpPr>
        <p:grpSpPr bwMode="auto">
          <a:xfrm rot="14161041" flipH="1">
            <a:off x="7345873" y="2162340"/>
            <a:ext cx="769937" cy="292100"/>
            <a:chOff x="4875" y="7237"/>
            <a:chExt cx="4230" cy="1883"/>
          </a:xfrm>
        </p:grpSpPr>
        <p:sp>
          <p:nvSpPr>
            <p:cNvPr id="236" name="Arc 608">
              <a:extLst>
                <a:ext uri="{FF2B5EF4-FFF2-40B4-BE49-F238E27FC236}">
                  <a16:creationId xmlns:a16="http://schemas.microsoft.com/office/drawing/2014/main" id="{8639F92E-9584-49B1-B301-4A07B4326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" name="AutoShape 609">
              <a:extLst>
                <a:ext uri="{FF2B5EF4-FFF2-40B4-BE49-F238E27FC236}">
                  <a16:creationId xmlns:a16="http://schemas.microsoft.com/office/drawing/2014/main" id="{B6873120-BC24-43DB-BBE2-3450B3433D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8" name="Group 607">
            <a:extLst>
              <a:ext uri="{FF2B5EF4-FFF2-40B4-BE49-F238E27FC236}">
                <a16:creationId xmlns:a16="http://schemas.microsoft.com/office/drawing/2014/main" id="{4ACDFB83-E8DE-41E7-B773-83D0825CD90C}"/>
              </a:ext>
            </a:extLst>
          </p:cNvPr>
          <p:cNvGrpSpPr>
            <a:grpSpLocks/>
          </p:cNvGrpSpPr>
          <p:nvPr/>
        </p:nvGrpSpPr>
        <p:grpSpPr bwMode="auto">
          <a:xfrm rot="14161041" flipH="1">
            <a:off x="7345871" y="2413087"/>
            <a:ext cx="769937" cy="292100"/>
            <a:chOff x="4875" y="7237"/>
            <a:chExt cx="4230" cy="1883"/>
          </a:xfrm>
        </p:grpSpPr>
        <p:sp>
          <p:nvSpPr>
            <p:cNvPr id="239" name="Arc 608">
              <a:extLst>
                <a:ext uri="{FF2B5EF4-FFF2-40B4-BE49-F238E27FC236}">
                  <a16:creationId xmlns:a16="http://schemas.microsoft.com/office/drawing/2014/main" id="{7A46BA8D-DD60-4479-A9AF-DEE7C9A2B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" name="AutoShape 609">
              <a:extLst>
                <a:ext uri="{FF2B5EF4-FFF2-40B4-BE49-F238E27FC236}">
                  <a16:creationId xmlns:a16="http://schemas.microsoft.com/office/drawing/2014/main" id="{7371674A-ED2E-46D4-BBB9-922B74E853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1" name="Text Box 665">
            <a:extLst>
              <a:ext uri="{FF2B5EF4-FFF2-40B4-BE49-F238E27FC236}">
                <a16:creationId xmlns:a16="http://schemas.microsoft.com/office/drawing/2014/main" id="{4CB0D955-4EC1-4401-9263-B0509B5A4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117" y="2381624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242" name="Text Box 665">
            <a:extLst>
              <a:ext uri="{FF2B5EF4-FFF2-40B4-BE49-F238E27FC236}">
                <a16:creationId xmlns:a16="http://schemas.microsoft.com/office/drawing/2014/main" id="{E23B697C-62FE-4A9A-BF32-607670C84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246" y="2632371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  <p:bldP spid="234" grpId="0"/>
      <p:bldP spid="241" grpId="0"/>
      <p:bldP spid="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78"/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F-27.02.02</a:t>
            </a:r>
          </a:p>
        </p:txBody>
      </p:sp>
      <p:sp>
        <p:nvSpPr>
          <p:cNvPr id="67586" name="Rectangle 279"/>
          <p:cNvSpPr>
            <a:spLocks noChangeArrowheads="1"/>
          </p:cNvSpPr>
          <p:nvPr/>
        </p:nvSpPr>
        <p:spPr bwMode="auto">
          <a:xfrm>
            <a:off x="1652588" y="161925"/>
            <a:ext cx="7491412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/>
              <a:t>F-27.02 Reverse Shark Fin with two three quarter rolls, </a:t>
            </a:r>
            <a:br>
              <a:rPr lang="en-GB" sz="2000" b="1" dirty="0"/>
            </a:br>
            <a:r>
              <a:rPr lang="en-GB" sz="2000" b="1" dirty="0"/>
              <a:t>	       two quarter rolls</a:t>
            </a:r>
            <a:endParaRPr lang="en-US" altLang="de-DE" sz="2400" b="1" dirty="0"/>
          </a:p>
        </p:txBody>
      </p:sp>
      <p:grpSp>
        <p:nvGrpSpPr>
          <p:cNvPr id="98" name="Gruppieren 5">
            <a:extLst>
              <a:ext uri="{FF2B5EF4-FFF2-40B4-BE49-F238E27FC236}">
                <a16:creationId xmlns:a16="http://schemas.microsoft.com/office/drawing/2014/main" id="{D71836FB-D2B7-4D52-849F-DBE1EFB899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96672" y="1188577"/>
            <a:ext cx="4190001" cy="2830051"/>
            <a:chOff x="1589537" y="1738313"/>
            <a:chExt cx="4225476" cy="2576513"/>
          </a:xfrm>
        </p:grpSpPr>
        <p:sp>
          <p:nvSpPr>
            <p:cNvPr id="99" name="Arc 417">
              <a:extLst>
                <a:ext uri="{FF2B5EF4-FFF2-40B4-BE49-F238E27FC236}">
                  <a16:creationId xmlns:a16="http://schemas.microsoft.com/office/drawing/2014/main" id="{16D400D6-1081-4828-981D-C9257552F76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622801" y="3821113"/>
              <a:ext cx="328613" cy="412750"/>
            </a:xfrm>
            <a:custGeom>
              <a:avLst/>
              <a:gdLst>
                <a:gd name="T0" fmla="*/ 2147483647 w 16725"/>
                <a:gd name="T1" fmla="*/ 0 h 21358"/>
                <a:gd name="T2" fmla="*/ 2147483647 w 16725"/>
                <a:gd name="T3" fmla="*/ 2147483647 h 21358"/>
                <a:gd name="T4" fmla="*/ 0 w 16725"/>
                <a:gd name="T5" fmla="*/ 2147483647 h 21358"/>
                <a:gd name="T6" fmla="*/ 0 60000 65536"/>
                <a:gd name="T7" fmla="*/ 0 60000 65536"/>
                <a:gd name="T8" fmla="*/ 0 60000 65536"/>
                <a:gd name="T9" fmla="*/ 0 w 16725"/>
                <a:gd name="T10" fmla="*/ 0 h 21358"/>
                <a:gd name="T11" fmla="*/ 16725 w 16725"/>
                <a:gd name="T12" fmla="*/ 21358 h 213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25" h="21358" fill="none" extrusionOk="0">
                  <a:moveTo>
                    <a:pt x="3222" y="-1"/>
                  </a:moveTo>
                  <a:cubicBezTo>
                    <a:pt x="8521" y="799"/>
                    <a:pt x="13333" y="3539"/>
                    <a:pt x="16724" y="7689"/>
                  </a:cubicBezTo>
                </a:path>
                <a:path w="16725" h="21358" stroke="0" extrusionOk="0">
                  <a:moveTo>
                    <a:pt x="3222" y="-1"/>
                  </a:moveTo>
                  <a:cubicBezTo>
                    <a:pt x="8521" y="799"/>
                    <a:pt x="13333" y="3539"/>
                    <a:pt x="16724" y="7689"/>
                  </a:cubicBezTo>
                  <a:lnTo>
                    <a:pt x="0" y="21358"/>
                  </a:lnTo>
                  <a:lnTo>
                    <a:pt x="3222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" name="Line 418">
              <a:extLst>
                <a:ext uri="{FF2B5EF4-FFF2-40B4-BE49-F238E27FC236}">
                  <a16:creationId xmlns:a16="http://schemas.microsoft.com/office/drawing/2014/main" id="{E34D0690-0F47-413C-9CDE-020F96801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17751" y="1855788"/>
              <a:ext cx="2322513" cy="22494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Arc 419">
              <a:extLst>
                <a:ext uri="{FF2B5EF4-FFF2-40B4-BE49-F238E27FC236}">
                  <a16:creationId xmlns:a16="http://schemas.microsoft.com/office/drawing/2014/main" id="{374B439C-8DE7-4466-8E07-FC407456E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1738313"/>
              <a:ext cx="754063" cy="417512"/>
            </a:xfrm>
            <a:custGeom>
              <a:avLst/>
              <a:gdLst>
                <a:gd name="T0" fmla="*/ 0 w 38300"/>
                <a:gd name="T1" fmla="*/ 2147483647 h 21600"/>
                <a:gd name="T2" fmla="*/ 2147483647 w 38300"/>
                <a:gd name="T3" fmla="*/ 2147483647 h 21600"/>
                <a:gd name="T4" fmla="*/ 2147483647 w 383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8300"/>
                <a:gd name="T10" fmla="*/ 0 h 21600"/>
                <a:gd name="T11" fmla="*/ 38300 w 383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00" h="21600" fill="none" extrusionOk="0">
                  <a:moveTo>
                    <a:pt x="0" y="20556"/>
                  </a:moveTo>
                  <a:cubicBezTo>
                    <a:pt x="557" y="9045"/>
                    <a:pt x="10051" y="0"/>
                    <a:pt x="21575" y="0"/>
                  </a:cubicBezTo>
                  <a:cubicBezTo>
                    <a:pt x="28057" y="0"/>
                    <a:pt x="34197" y="2911"/>
                    <a:pt x="38299" y="7931"/>
                  </a:cubicBezTo>
                </a:path>
                <a:path w="38300" h="21600" stroke="0" extrusionOk="0">
                  <a:moveTo>
                    <a:pt x="0" y="20556"/>
                  </a:moveTo>
                  <a:cubicBezTo>
                    <a:pt x="557" y="9045"/>
                    <a:pt x="10051" y="0"/>
                    <a:pt x="21575" y="0"/>
                  </a:cubicBezTo>
                  <a:cubicBezTo>
                    <a:pt x="28057" y="0"/>
                    <a:pt x="34197" y="2911"/>
                    <a:pt x="38299" y="7931"/>
                  </a:cubicBezTo>
                  <a:lnTo>
                    <a:pt x="21575" y="21600"/>
                  </a:lnTo>
                  <a:lnTo>
                    <a:pt x="0" y="205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" name="Arc 420">
              <a:extLst>
                <a:ext uri="{FF2B5EF4-FFF2-40B4-BE49-F238E27FC236}">
                  <a16:creationId xmlns:a16="http://schemas.microsoft.com/office/drawing/2014/main" id="{BF3F0FEB-ECBF-4801-80B5-B6455ED0B614}"/>
                </a:ext>
              </a:extLst>
            </p:cNvPr>
            <p:cNvSpPr>
              <a:spLocks/>
            </p:cNvSpPr>
            <p:nvPr/>
          </p:nvSpPr>
          <p:spPr bwMode="auto">
            <a:xfrm rot="-5775915">
              <a:off x="1585913" y="3862388"/>
              <a:ext cx="488950" cy="415925"/>
            </a:xfrm>
            <a:custGeom>
              <a:avLst/>
              <a:gdLst>
                <a:gd name="T0" fmla="*/ 0 w 23050"/>
                <a:gd name="T1" fmla="*/ 2147483647 h 21600"/>
                <a:gd name="T2" fmla="*/ 2147483647 w 23050"/>
                <a:gd name="T3" fmla="*/ 2147483647 h 21600"/>
                <a:gd name="T4" fmla="*/ 2147483647 w 2305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3050"/>
                <a:gd name="T10" fmla="*/ 0 h 21600"/>
                <a:gd name="T11" fmla="*/ 23050 w 230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50" h="21600" fill="none" extrusionOk="0">
                  <a:moveTo>
                    <a:pt x="-1" y="17718"/>
                  </a:moveTo>
                  <a:cubicBezTo>
                    <a:pt x="1874" y="7456"/>
                    <a:pt x="10815" y="0"/>
                    <a:pt x="21248" y="0"/>
                  </a:cubicBezTo>
                  <a:cubicBezTo>
                    <a:pt x="21849" y="0"/>
                    <a:pt x="22450" y="25"/>
                    <a:pt x="23049" y="75"/>
                  </a:cubicBezTo>
                </a:path>
                <a:path w="23050" h="21600" stroke="0" extrusionOk="0">
                  <a:moveTo>
                    <a:pt x="-1" y="17718"/>
                  </a:moveTo>
                  <a:cubicBezTo>
                    <a:pt x="1874" y="7456"/>
                    <a:pt x="10815" y="0"/>
                    <a:pt x="21248" y="0"/>
                  </a:cubicBezTo>
                  <a:cubicBezTo>
                    <a:pt x="21849" y="0"/>
                    <a:pt x="22450" y="25"/>
                    <a:pt x="23049" y="75"/>
                  </a:cubicBezTo>
                  <a:lnTo>
                    <a:pt x="21248" y="21600"/>
                  </a:lnTo>
                  <a:lnTo>
                    <a:pt x="-1" y="1771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" name="Line 421">
              <a:extLst>
                <a:ext uri="{FF2B5EF4-FFF2-40B4-BE49-F238E27FC236}">
                  <a16:creationId xmlns:a16="http://schemas.microsoft.com/office/drawing/2014/main" id="{FFDD2E13-2902-41DE-84CA-CFDDD5676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1088" y="4232910"/>
              <a:ext cx="9239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Line 422">
              <a:extLst>
                <a:ext uri="{FF2B5EF4-FFF2-40B4-BE49-F238E27FC236}">
                  <a16:creationId xmlns:a16="http://schemas.microsoft.com/office/drawing/2014/main" id="{1F8DA088-C7DD-4AB2-B115-6A548892A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4058" y="4296410"/>
              <a:ext cx="2181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Line 423">
              <a:extLst>
                <a:ext uri="{FF2B5EF4-FFF2-40B4-BE49-F238E27FC236}">
                  <a16:creationId xmlns:a16="http://schemas.microsoft.com/office/drawing/2014/main" id="{172FB594-2F02-4E2F-83D5-DA16DD08B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9537" y="2139950"/>
              <a:ext cx="5902" cy="1681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6" name="Group 168">
            <a:extLst>
              <a:ext uri="{FF2B5EF4-FFF2-40B4-BE49-F238E27FC236}">
                <a16:creationId xmlns:a16="http://schemas.microsoft.com/office/drawing/2014/main" id="{2A58F5D4-E9EA-4184-9F86-D6D6F073553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063354" y="3650785"/>
            <a:ext cx="323850" cy="515938"/>
            <a:chOff x="2820" y="264"/>
            <a:chExt cx="420" cy="1452"/>
          </a:xfrm>
        </p:grpSpPr>
        <p:sp>
          <p:nvSpPr>
            <p:cNvPr id="107" name="Line 169">
              <a:extLst>
                <a:ext uri="{FF2B5EF4-FFF2-40B4-BE49-F238E27FC236}">
                  <a16:creationId xmlns:a16="http://schemas.microsoft.com/office/drawing/2014/main" id="{B29F8632-F187-45B7-B79E-2336E533D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8" name="Group 170">
              <a:extLst>
                <a:ext uri="{FF2B5EF4-FFF2-40B4-BE49-F238E27FC236}">
                  <a16:creationId xmlns:a16="http://schemas.microsoft.com/office/drawing/2014/main" id="{DF14E09A-09A5-4F4D-9A28-F5BA39D24E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9" name="Group 171">
                <a:extLst>
                  <a:ext uri="{FF2B5EF4-FFF2-40B4-BE49-F238E27FC236}">
                    <a16:creationId xmlns:a16="http://schemas.microsoft.com/office/drawing/2014/main" id="{26A8C833-774A-4ADE-9FF9-7EDA9C3B9E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2" name="Group 172">
                  <a:extLst>
                    <a:ext uri="{FF2B5EF4-FFF2-40B4-BE49-F238E27FC236}">
                      <a16:creationId xmlns:a16="http://schemas.microsoft.com/office/drawing/2014/main" id="{511AFBBC-EB6B-40F8-BB45-527902DAA4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5" name="Group 173">
                    <a:extLst>
                      <a:ext uri="{FF2B5EF4-FFF2-40B4-BE49-F238E27FC236}">
                        <a16:creationId xmlns:a16="http://schemas.microsoft.com/office/drawing/2014/main" id="{E0CD10F1-A0C7-4048-93BE-05C8B10550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8" name="Freeform 174">
                      <a:extLst>
                        <a:ext uri="{FF2B5EF4-FFF2-40B4-BE49-F238E27FC236}">
                          <a16:creationId xmlns:a16="http://schemas.microsoft.com/office/drawing/2014/main" id="{055FEF66-8DC2-4FD9-99AA-3A291894C2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" name="Freeform 175">
                      <a:extLst>
                        <a:ext uri="{FF2B5EF4-FFF2-40B4-BE49-F238E27FC236}">
                          <a16:creationId xmlns:a16="http://schemas.microsoft.com/office/drawing/2014/main" id="{AC08ECAC-9666-488C-A109-2847EC22E7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6" name="Freeform 176">
                    <a:extLst>
                      <a:ext uri="{FF2B5EF4-FFF2-40B4-BE49-F238E27FC236}">
                        <a16:creationId xmlns:a16="http://schemas.microsoft.com/office/drawing/2014/main" id="{6EF8FF5D-79F1-4554-8C66-22B8CBF0C5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7" name="Freeform 177">
                    <a:extLst>
                      <a:ext uri="{FF2B5EF4-FFF2-40B4-BE49-F238E27FC236}">
                        <a16:creationId xmlns:a16="http://schemas.microsoft.com/office/drawing/2014/main" id="{963756CB-0412-4B1B-81ED-5CFE619685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4" name="Line 178">
                  <a:extLst>
                    <a:ext uri="{FF2B5EF4-FFF2-40B4-BE49-F238E27FC236}">
                      <a16:creationId xmlns:a16="http://schemas.microsoft.com/office/drawing/2014/main" id="{5602D555-5ED1-4876-9A28-626C61938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0" name="AutoShape 179">
                <a:extLst>
                  <a:ext uri="{FF2B5EF4-FFF2-40B4-BE49-F238E27FC236}">
                    <a16:creationId xmlns:a16="http://schemas.microsoft.com/office/drawing/2014/main" id="{74ABA128-9BE1-41E3-A243-797F9ADA8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1" name="Line 180">
                <a:extLst>
                  <a:ext uri="{FF2B5EF4-FFF2-40B4-BE49-F238E27FC236}">
                    <a16:creationId xmlns:a16="http://schemas.microsoft.com/office/drawing/2014/main" id="{81A059E3-A13D-4D6A-9D62-CCB5DFDE1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0" name="AutoShape 228">
            <a:extLst>
              <a:ext uri="{FF2B5EF4-FFF2-40B4-BE49-F238E27FC236}">
                <a16:creationId xmlns:a16="http://schemas.microsoft.com/office/drawing/2014/main" id="{1E0D4946-2426-4A3F-A17C-51732ABC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678" y="3835797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61" name="Group 168">
            <a:extLst>
              <a:ext uri="{FF2B5EF4-FFF2-40B4-BE49-F238E27FC236}">
                <a16:creationId xmlns:a16="http://schemas.microsoft.com/office/drawing/2014/main" id="{15EF499A-D3D6-4F7F-80F1-4C39027DE3D5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2690019" y="4833144"/>
            <a:ext cx="323850" cy="515938"/>
            <a:chOff x="2820" y="264"/>
            <a:chExt cx="420" cy="1452"/>
          </a:xfrm>
        </p:grpSpPr>
        <p:sp>
          <p:nvSpPr>
            <p:cNvPr id="162" name="Line 169">
              <a:extLst>
                <a:ext uri="{FF2B5EF4-FFF2-40B4-BE49-F238E27FC236}">
                  <a16:creationId xmlns:a16="http://schemas.microsoft.com/office/drawing/2014/main" id="{92C7EC0A-90B9-4CAC-81D3-B42554A8E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3" name="Group 170">
              <a:extLst>
                <a:ext uri="{FF2B5EF4-FFF2-40B4-BE49-F238E27FC236}">
                  <a16:creationId xmlns:a16="http://schemas.microsoft.com/office/drawing/2014/main" id="{CAEAB722-165C-4EFE-B3C0-50FEB73397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4" name="Group 171">
                <a:extLst>
                  <a:ext uri="{FF2B5EF4-FFF2-40B4-BE49-F238E27FC236}">
                    <a16:creationId xmlns:a16="http://schemas.microsoft.com/office/drawing/2014/main" id="{F63490A0-BC94-40C2-98D3-439DB9931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7" name="Group 172">
                  <a:extLst>
                    <a:ext uri="{FF2B5EF4-FFF2-40B4-BE49-F238E27FC236}">
                      <a16:creationId xmlns:a16="http://schemas.microsoft.com/office/drawing/2014/main" id="{9B275B00-421B-46DE-8757-50F78012D6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9" name="Group 173">
                    <a:extLst>
                      <a:ext uri="{FF2B5EF4-FFF2-40B4-BE49-F238E27FC236}">
                        <a16:creationId xmlns:a16="http://schemas.microsoft.com/office/drawing/2014/main" id="{E88E6C7A-47B5-4A4C-A62C-18AFF0BFB3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2" name="Freeform 174">
                      <a:extLst>
                        <a:ext uri="{FF2B5EF4-FFF2-40B4-BE49-F238E27FC236}">
                          <a16:creationId xmlns:a16="http://schemas.microsoft.com/office/drawing/2014/main" id="{D0AE9110-22B9-406B-AF77-F3C7949D94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3" name="Freeform 175">
                      <a:extLst>
                        <a:ext uri="{FF2B5EF4-FFF2-40B4-BE49-F238E27FC236}">
                          <a16:creationId xmlns:a16="http://schemas.microsoft.com/office/drawing/2014/main" id="{46B87C99-08D8-41EB-8DF7-1E089D4329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0" name="Freeform 176">
                    <a:extLst>
                      <a:ext uri="{FF2B5EF4-FFF2-40B4-BE49-F238E27FC236}">
                        <a16:creationId xmlns:a16="http://schemas.microsoft.com/office/drawing/2014/main" id="{C02B9F5A-4755-48F2-95BC-33744EE5F8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" name="Freeform 177">
                    <a:extLst>
                      <a:ext uri="{FF2B5EF4-FFF2-40B4-BE49-F238E27FC236}">
                        <a16:creationId xmlns:a16="http://schemas.microsoft.com/office/drawing/2014/main" id="{E0B3E450-8873-41FD-B5BF-E3725C2BF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8" name="Line 178">
                  <a:extLst>
                    <a:ext uri="{FF2B5EF4-FFF2-40B4-BE49-F238E27FC236}">
                      <a16:creationId xmlns:a16="http://schemas.microsoft.com/office/drawing/2014/main" id="{090933A0-357B-4DA5-999A-4210832241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5" name="AutoShape 179">
                <a:extLst>
                  <a:ext uri="{FF2B5EF4-FFF2-40B4-BE49-F238E27FC236}">
                    <a16:creationId xmlns:a16="http://schemas.microsoft.com/office/drawing/2014/main" id="{49BE2D0A-49A2-4953-B162-442F1439C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66" name="Line 180">
                <a:extLst>
                  <a:ext uri="{FF2B5EF4-FFF2-40B4-BE49-F238E27FC236}">
                    <a16:creationId xmlns:a16="http://schemas.microsoft.com/office/drawing/2014/main" id="{21981206-C974-4C1D-85F3-DAD410AF3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3" name="Group 258">
            <a:extLst>
              <a:ext uri="{FF2B5EF4-FFF2-40B4-BE49-F238E27FC236}">
                <a16:creationId xmlns:a16="http://schemas.microsoft.com/office/drawing/2014/main" id="{F52CCD78-11DB-466A-96CA-D4038CEFF61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5617390" y="3754574"/>
            <a:ext cx="265112" cy="468313"/>
            <a:chOff x="2820" y="264"/>
            <a:chExt cx="420" cy="1452"/>
          </a:xfrm>
        </p:grpSpPr>
        <p:sp>
          <p:nvSpPr>
            <p:cNvPr id="214" name="Line 259">
              <a:extLst>
                <a:ext uri="{FF2B5EF4-FFF2-40B4-BE49-F238E27FC236}">
                  <a16:creationId xmlns:a16="http://schemas.microsoft.com/office/drawing/2014/main" id="{A7AA3400-E43E-4C84-AD55-063690391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5" name="Group 260">
              <a:extLst>
                <a:ext uri="{FF2B5EF4-FFF2-40B4-BE49-F238E27FC236}">
                  <a16:creationId xmlns:a16="http://schemas.microsoft.com/office/drawing/2014/main" id="{10F92FB1-5CBD-4B7D-8689-710BCD616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6" name="Group 261">
                <a:extLst>
                  <a:ext uri="{FF2B5EF4-FFF2-40B4-BE49-F238E27FC236}">
                    <a16:creationId xmlns:a16="http://schemas.microsoft.com/office/drawing/2014/main" id="{CDA889B2-1B83-4987-9509-D1F23E7C4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9" name="Group 262">
                  <a:extLst>
                    <a:ext uri="{FF2B5EF4-FFF2-40B4-BE49-F238E27FC236}">
                      <a16:creationId xmlns:a16="http://schemas.microsoft.com/office/drawing/2014/main" id="{DD617C65-D925-43DF-A4B8-67697B62B9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1" name="Group 263">
                    <a:extLst>
                      <a:ext uri="{FF2B5EF4-FFF2-40B4-BE49-F238E27FC236}">
                        <a16:creationId xmlns:a16="http://schemas.microsoft.com/office/drawing/2014/main" id="{FEEE41E8-2DDA-4408-A465-EF79F1B0B0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4" name="Freeform 264">
                      <a:extLst>
                        <a:ext uri="{FF2B5EF4-FFF2-40B4-BE49-F238E27FC236}">
                          <a16:creationId xmlns:a16="http://schemas.microsoft.com/office/drawing/2014/main" id="{CDFFA9B8-B6B2-4036-8B7B-8E93AC0193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" name="Freeform 265">
                      <a:extLst>
                        <a:ext uri="{FF2B5EF4-FFF2-40B4-BE49-F238E27FC236}">
                          <a16:creationId xmlns:a16="http://schemas.microsoft.com/office/drawing/2014/main" id="{E4FD739F-E43E-4E12-BF73-7097CF8CF4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2" name="Freeform 266">
                    <a:extLst>
                      <a:ext uri="{FF2B5EF4-FFF2-40B4-BE49-F238E27FC236}">
                        <a16:creationId xmlns:a16="http://schemas.microsoft.com/office/drawing/2014/main" id="{6C6447A6-EBE1-459C-9F15-068F6A6198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" name="Freeform 267">
                    <a:extLst>
                      <a:ext uri="{FF2B5EF4-FFF2-40B4-BE49-F238E27FC236}">
                        <a16:creationId xmlns:a16="http://schemas.microsoft.com/office/drawing/2014/main" id="{96B7AB48-DC24-4B66-96A6-49EBC1409F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0" name="Line 268">
                  <a:extLst>
                    <a:ext uri="{FF2B5EF4-FFF2-40B4-BE49-F238E27FC236}">
                      <a16:creationId xmlns:a16="http://schemas.microsoft.com/office/drawing/2014/main" id="{AFD5F951-F2DB-4B4D-83EB-4E5B12F0D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7" name="AutoShape 269">
                <a:extLst>
                  <a:ext uri="{FF2B5EF4-FFF2-40B4-BE49-F238E27FC236}">
                    <a16:creationId xmlns:a16="http://schemas.microsoft.com/office/drawing/2014/main" id="{D6B971AE-365A-4088-BD1A-3D58BF209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8" name="Line 270">
                <a:extLst>
                  <a:ext uri="{FF2B5EF4-FFF2-40B4-BE49-F238E27FC236}">
                    <a16:creationId xmlns:a16="http://schemas.microsoft.com/office/drawing/2014/main" id="{BC77E6CC-F554-43D1-A2DB-021AB2351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26" name="AutoShape 545">
            <a:extLst>
              <a:ext uri="{FF2B5EF4-FFF2-40B4-BE49-F238E27FC236}">
                <a16:creationId xmlns:a16="http://schemas.microsoft.com/office/drawing/2014/main" id="{DACA6378-0DB5-4021-A5CB-FEC4D6BE46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02070" y="388970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7" name="Text Box 665">
            <a:extLst>
              <a:ext uri="{FF2B5EF4-FFF2-40B4-BE49-F238E27FC236}">
                <a16:creationId xmlns:a16="http://schemas.microsoft.com/office/drawing/2014/main" id="{981F59D1-188D-49D2-A3E7-CE5FFEE7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118" y="2785585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¾</a:t>
            </a:r>
          </a:p>
        </p:txBody>
      </p:sp>
      <p:grpSp>
        <p:nvGrpSpPr>
          <p:cNvPr id="228" name="Group 607">
            <a:extLst>
              <a:ext uri="{FF2B5EF4-FFF2-40B4-BE49-F238E27FC236}">
                <a16:creationId xmlns:a16="http://schemas.microsoft.com/office/drawing/2014/main" id="{5EE812D2-ACFF-47A3-8346-81C3AB621C21}"/>
              </a:ext>
            </a:extLst>
          </p:cNvPr>
          <p:cNvGrpSpPr>
            <a:grpSpLocks/>
          </p:cNvGrpSpPr>
          <p:nvPr/>
        </p:nvGrpSpPr>
        <p:grpSpPr bwMode="auto">
          <a:xfrm rot="10439391" flipH="1" flipV="1">
            <a:off x="5537557" y="2309856"/>
            <a:ext cx="769937" cy="292100"/>
            <a:chOff x="4875" y="7237"/>
            <a:chExt cx="4230" cy="1883"/>
          </a:xfrm>
        </p:grpSpPr>
        <p:sp>
          <p:nvSpPr>
            <p:cNvPr id="229" name="Arc 608">
              <a:extLst>
                <a:ext uri="{FF2B5EF4-FFF2-40B4-BE49-F238E27FC236}">
                  <a16:creationId xmlns:a16="http://schemas.microsoft.com/office/drawing/2014/main" id="{85122DAB-D66D-4FF5-A738-CF16E670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0" name="AutoShape 609">
              <a:extLst>
                <a:ext uri="{FF2B5EF4-FFF2-40B4-BE49-F238E27FC236}">
                  <a16:creationId xmlns:a16="http://schemas.microsoft.com/office/drawing/2014/main" id="{4FCDEA9E-939B-4F7A-B565-3898389976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1" name="Group 607">
            <a:extLst>
              <a:ext uri="{FF2B5EF4-FFF2-40B4-BE49-F238E27FC236}">
                <a16:creationId xmlns:a16="http://schemas.microsoft.com/office/drawing/2014/main" id="{CC4F5107-E644-46CE-8CBF-554E0BD1D35A}"/>
              </a:ext>
            </a:extLst>
          </p:cNvPr>
          <p:cNvGrpSpPr>
            <a:grpSpLocks/>
          </p:cNvGrpSpPr>
          <p:nvPr/>
        </p:nvGrpSpPr>
        <p:grpSpPr bwMode="auto">
          <a:xfrm rot="10439391" flipH="1" flipV="1">
            <a:off x="5336028" y="2530901"/>
            <a:ext cx="769937" cy="292100"/>
            <a:chOff x="4875" y="7237"/>
            <a:chExt cx="4230" cy="1883"/>
          </a:xfrm>
        </p:grpSpPr>
        <p:sp>
          <p:nvSpPr>
            <p:cNvPr id="232" name="Arc 608">
              <a:extLst>
                <a:ext uri="{FF2B5EF4-FFF2-40B4-BE49-F238E27FC236}">
                  <a16:creationId xmlns:a16="http://schemas.microsoft.com/office/drawing/2014/main" id="{E5568FAC-66F3-4B47-AC63-C257BA509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AutoShape 609">
              <a:extLst>
                <a:ext uri="{FF2B5EF4-FFF2-40B4-BE49-F238E27FC236}">
                  <a16:creationId xmlns:a16="http://schemas.microsoft.com/office/drawing/2014/main" id="{BAE068B0-DE71-49D1-B530-3F448354D6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4" name="Text Box 665">
            <a:extLst>
              <a:ext uri="{FF2B5EF4-FFF2-40B4-BE49-F238E27FC236}">
                <a16:creationId xmlns:a16="http://schemas.microsoft.com/office/drawing/2014/main" id="{124F0DF6-8C75-4C8F-BAAA-18F2C63F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256" y="2564540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¾</a:t>
            </a:r>
          </a:p>
        </p:txBody>
      </p:sp>
      <p:grpSp>
        <p:nvGrpSpPr>
          <p:cNvPr id="235" name="Group 607">
            <a:extLst>
              <a:ext uri="{FF2B5EF4-FFF2-40B4-BE49-F238E27FC236}">
                <a16:creationId xmlns:a16="http://schemas.microsoft.com/office/drawing/2014/main" id="{105FD762-A98B-4F3C-9D95-F59029D5B9B5}"/>
              </a:ext>
            </a:extLst>
          </p:cNvPr>
          <p:cNvGrpSpPr>
            <a:grpSpLocks/>
          </p:cNvGrpSpPr>
          <p:nvPr/>
        </p:nvGrpSpPr>
        <p:grpSpPr bwMode="auto">
          <a:xfrm rot="14161041" flipH="1">
            <a:off x="7330551" y="2164681"/>
            <a:ext cx="769937" cy="292100"/>
            <a:chOff x="4875" y="7237"/>
            <a:chExt cx="4230" cy="1883"/>
          </a:xfrm>
        </p:grpSpPr>
        <p:sp>
          <p:nvSpPr>
            <p:cNvPr id="236" name="Arc 608">
              <a:extLst>
                <a:ext uri="{FF2B5EF4-FFF2-40B4-BE49-F238E27FC236}">
                  <a16:creationId xmlns:a16="http://schemas.microsoft.com/office/drawing/2014/main" id="{8639F92E-9584-49B1-B301-4A07B4326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" name="AutoShape 609">
              <a:extLst>
                <a:ext uri="{FF2B5EF4-FFF2-40B4-BE49-F238E27FC236}">
                  <a16:creationId xmlns:a16="http://schemas.microsoft.com/office/drawing/2014/main" id="{B6873120-BC24-43DB-BBE2-3450B3433D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8" name="Group 607">
            <a:extLst>
              <a:ext uri="{FF2B5EF4-FFF2-40B4-BE49-F238E27FC236}">
                <a16:creationId xmlns:a16="http://schemas.microsoft.com/office/drawing/2014/main" id="{4ACDFB83-E8DE-41E7-B773-83D0825CD90C}"/>
              </a:ext>
            </a:extLst>
          </p:cNvPr>
          <p:cNvGrpSpPr>
            <a:grpSpLocks/>
          </p:cNvGrpSpPr>
          <p:nvPr/>
        </p:nvGrpSpPr>
        <p:grpSpPr bwMode="auto">
          <a:xfrm rot="14161041" flipH="1">
            <a:off x="7330551" y="2434304"/>
            <a:ext cx="769937" cy="292100"/>
            <a:chOff x="4875" y="7237"/>
            <a:chExt cx="4230" cy="1883"/>
          </a:xfrm>
        </p:grpSpPr>
        <p:sp>
          <p:nvSpPr>
            <p:cNvPr id="239" name="Arc 608">
              <a:extLst>
                <a:ext uri="{FF2B5EF4-FFF2-40B4-BE49-F238E27FC236}">
                  <a16:creationId xmlns:a16="http://schemas.microsoft.com/office/drawing/2014/main" id="{7A46BA8D-DD60-4479-A9AF-DEE7C9A2B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" name="AutoShape 609">
              <a:extLst>
                <a:ext uri="{FF2B5EF4-FFF2-40B4-BE49-F238E27FC236}">
                  <a16:creationId xmlns:a16="http://schemas.microsoft.com/office/drawing/2014/main" id="{7371674A-ED2E-46D4-BBB9-922B74E853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1" name="Text Box 665">
            <a:extLst>
              <a:ext uri="{FF2B5EF4-FFF2-40B4-BE49-F238E27FC236}">
                <a16:creationId xmlns:a16="http://schemas.microsoft.com/office/drawing/2014/main" id="{4CB0D955-4EC1-4401-9263-B0509B5A4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168" y="2346140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242" name="Text Box 665">
            <a:extLst>
              <a:ext uri="{FF2B5EF4-FFF2-40B4-BE49-F238E27FC236}">
                <a16:creationId xmlns:a16="http://schemas.microsoft.com/office/drawing/2014/main" id="{E23B697C-62FE-4A9A-BF32-607670C84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665" y="2684694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243" name="Oval 115">
            <a:extLst>
              <a:ext uri="{FF2B5EF4-FFF2-40B4-BE49-F238E27FC236}">
                <a16:creationId xmlns:a16="http://schemas.microsoft.com/office/drawing/2014/main" id="{8EF69B47-5AB5-4784-AD8B-4509EF97C6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70453" y="2986607"/>
            <a:ext cx="931862" cy="9413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244" name="Oval 115">
            <a:extLst>
              <a:ext uri="{FF2B5EF4-FFF2-40B4-BE49-F238E27FC236}">
                <a16:creationId xmlns:a16="http://schemas.microsoft.com/office/drawing/2014/main" id="{90FC2A88-7A98-4865-B416-A4981D20A5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62357" y="1233211"/>
            <a:ext cx="823655" cy="827922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245" name="Oval 115">
            <a:extLst>
              <a:ext uri="{FF2B5EF4-FFF2-40B4-BE49-F238E27FC236}">
                <a16:creationId xmlns:a16="http://schemas.microsoft.com/office/drawing/2014/main" id="{062E6461-7A3D-46B8-AE2D-8CE051A0813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13975" y="3056006"/>
            <a:ext cx="931863" cy="9398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246" name="Text Box 92">
            <a:extLst>
              <a:ext uri="{FF2B5EF4-FFF2-40B4-BE49-F238E27FC236}">
                <a16:creationId xmlns:a16="http://schemas.microsoft.com/office/drawing/2014/main" id="{20B2C62D-BF13-423D-9021-49419D6CF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473" y="3090862"/>
            <a:ext cx="1954212" cy="338138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247" name="Text Box 177">
            <a:extLst>
              <a:ext uri="{FF2B5EF4-FFF2-40B4-BE49-F238E27FC236}">
                <a16:creationId xmlns:a16="http://schemas.microsoft.com/office/drawing/2014/main" id="{67A8D365-C0C3-456F-9E10-F08A1818A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45" y="1390332"/>
            <a:ext cx="298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centered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48" name="Text Box 93">
            <a:extLst>
              <a:ext uri="{FF2B5EF4-FFF2-40B4-BE49-F238E27FC236}">
                <a16:creationId xmlns:a16="http://schemas.microsoft.com/office/drawing/2014/main" id="{54F0224B-E42B-48FC-96B7-48E0F0CE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45" y="2097211"/>
            <a:ext cx="2959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de-DE" sz="1600" b="1" dirty="0">
                <a:solidFill>
                  <a:srgbClr val="0000FF"/>
                </a:solidFill>
              </a:rPr>
              <a:t>Lines between part rolls must be short and of recognizable length.</a:t>
            </a:r>
          </a:p>
        </p:txBody>
      </p:sp>
      <p:sp>
        <p:nvSpPr>
          <p:cNvPr id="249" name="Oval 119">
            <a:extLst>
              <a:ext uri="{FF2B5EF4-FFF2-40B4-BE49-F238E27FC236}">
                <a16:creationId xmlns:a16="http://schemas.microsoft.com/office/drawing/2014/main" id="{F9BEB886-D712-49E1-BA9E-19984EA71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733" y="15685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50" name="Oval 119">
            <a:extLst>
              <a:ext uri="{FF2B5EF4-FFF2-40B4-BE49-F238E27FC236}">
                <a16:creationId xmlns:a16="http://schemas.microsoft.com/office/drawing/2014/main" id="{DEDB1647-CA46-44BB-9429-5C2BAFB8A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022" y="12612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51" name="Oval 119">
            <a:extLst>
              <a:ext uri="{FF2B5EF4-FFF2-40B4-BE49-F238E27FC236}">
                <a16:creationId xmlns:a16="http://schemas.microsoft.com/office/drawing/2014/main" id="{EB7ACC3B-32EC-4F46-AC67-E84AE04D3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055" y="229654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52" name="Oval 119">
            <a:extLst>
              <a:ext uri="{FF2B5EF4-FFF2-40B4-BE49-F238E27FC236}">
                <a16:creationId xmlns:a16="http://schemas.microsoft.com/office/drawing/2014/main" id="{785B7EB3-F128-4AE9-B95E-43FA6516F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668" y="360529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53" name="Oval 119">
            <a:extLst>
              <a:ext uri="{FF2B5EF4-FFF2-40B4-BE49-F238E27FC236}">
                <a16:creationId xmlns:a16="http://schemas.microsoft.com/office/drawing/2014/main" id="{D95A9EC3-363E-4EAA-A8CE-316B14C46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290" y="381120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54" name="Oval 119">
            <a:extLst>
              <a:ext uri="{FF2B5EF4-FFF2-40B4-BE49-F238E27FC236}">
                <a16:creationId xmlns:a16="http://schemas.microsoft.com/office/drawing/2014/main" id="{CB091883-1954-4D04-B0EC-F6BE9F6CD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028" y="33973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55" name="Oval 119">
            <a:extLst>
              <a:ext uri="{FF2B5EF4-FFF2-40B4-BE49-F238E27FC236}">
                <a16:creationId xmlns:a16="http://schemas.microsoft.com/office/drawing/2014/main" id="{A914E472-7D0D-4495-AB5A-53101B5D1F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98653" y="258129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56" name="Oval 119">
            <a:extLst>
              <a:ext uri="{FF2B5EF4-FFF2-40B4-BE49-F238E27FC236}">
                <a16:creationId xmlns:a16="http://schemas.microsoft.com/office/drawing/2014/main" id="{C1D0E5E3-1EC5-47E7-958F-8F57C722A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312" y="389179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3" name="Group 103">
            <a:extLst>
              <a:ext uri="{FF2B5EF4-FFF2-40B4-BE49-F238E27FC236}">
                <a16:creationId xmlns:a16="http://schemas.microsoft.com/office/drawing/2014/main" id="{3CA04E3D-81B5-4868-8444-3E227E6E3FB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070453" y="2853971"/>
            <a:ext cx="838201" cy="700088"/>
            <a:chOff x="1153" y="2063"/>
            <a:chExt cx="528" cy="441"/>
          </a:xfrm>
        </p:grpSpPr>
        <p:grpSp>
          <p:nvGrpSpPr>
            <p:cNvPr id="84" name="Group 98">
              <a:extLst>
                <a:ext uri="{FF2B5EF4-FFF2-40B4-BE49-F238E27FC236}">
                  <a16:creationId xmlns:a16="http://schemas.microsoft.com/office/drawing/2014/main" id="{1077AFEC-C906-461E-8C35-41E6AFB906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63"/>
              <a:ext cx="528" cy="425"/>
              <a:chOff x="1177" y="2063"/>
              <a:chExt cx="528" cy="425"/>
            </a:xfrm>
          </p:grpSpPr>
          <p:sp>
            <p:nvSpPr>
              <p:cNvPr id="86" name="Line 90">
                <a:extLst>
                  <a:ext uri="{FF2B5EF4-FFF2-40B4-BE49-F238E27FC236}">
                    <a16:creationId xmlns:a16="http://schemas.microsoft.com/office/drawing/2014/main" id="{B66A470C-81BA-4B3B-8297-A110EFEFF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" name="Line 91">
                <a:extLst>
                  <a:ext uri="{FF2B5EF4-FFF2-40B4-BE49-F238E27FC236}">
                    <a16:creationId xmlns:a16="http://schemas.microsoft.com/office/drawing/2014/main" id="{788DEF22-3DD7-468C-9972-2B93C43F4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" y="2063"/>
                <a:ext cx="385" cy="42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5" name="Text Box 92">
              <a:extLst>
                <a:ext uri="{FF2B5EF4-FFF2-40B4-BE49-F238E27FC236}">
                  <a16:creationId xmlns:a16="http://schemas.microsoft.com/office/drawing/2014/main" id="{0382B840-637C-4B7E-9408-BE216C4D1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40248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247" grpId="0"/>
      <p:bldP spid="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65"/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F-27.03.01</a:t>
            </a:r>
          </a:p>
        </p:txBody>
      </p:sp>
      <p:sp>
        <p:nvSpPr>
          <p:cNvPr id="71682" name="Text Box 539"/>
          <p:cNvSpPr txBox="1">
            <a:spLocks noChangeArrowheads="1"/>
          </p:cNvSpPr>
          <p:nvPr/>
        </p:nvSpPr>
        <p:spPr bwMode="auto">
          <a:xfrm>
            <a:off x="2614613" y="5307013"/>
            <a:ext cx="6253162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inverted, perform consecutively a roll, a second roll in opposite direction, a third roll in opposite direction to the second roll, exit inverted.</a:t>
            </a:r>
            <a:endParaRPr lang="de-DE" sz="1600" b="1" dirty="0"/>
          </a:p>
        </p:txBody>
      </p:sp>
      <p:sp>
        <p:nvSpPr>
          <p:cNvPr id="71683" name="Line 243"/>
          <p:cNvSpPr>
            <a:spLocks noChangeShapeType="1"/>
          </p:cNvSpPr>
          <p:nvPr/>
        </p:nvSpPr>
        <p:spPr bwMode="auto">
          <a:xfrm flipH="1">
            <a:off x="2182813" y="3657600"/>
            <a:ext cx="433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1684" name="Group 247"/>
          <p:cNvGrpSpPr>
            <a:grpSpLocks/>
          </p:cNvGrpSpPr>
          <p:nvPr/>
        </p:nvGrpSpPr>
        <p:grpSpPr bwMode="auto">
          <a:xfrm rot="-5599387" flipH="1" flipV="1">
            <a:off x="6366669" y="3412331"/>
            <a:ext cx="311150" cy="490538"/>
            <a:chOff x="2820" y="264"/>
            <a:chExt cx="420" cy="1452"/>
          </a:xfrm>
        </p:grpSpPr>
        <p:sp>
          <p:nvSpPr>
            <p:cNvPr id="71733" name="Line 24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734" name="Group 24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1735" name="Group 25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1738" name="Group 25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174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1743" name="Freeform 25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1744" name="Freeform 25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1741" name="Freeform 255"/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742" name="Freeform 25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1739" name="Line 25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736" name="AutoShape 25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1737" name="Line 25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1686" name="AutoShape 263"/>
          <p:cNvSpPr>
            <a:spLocks noChangeArrowheads="1"/>
          </p:cNvSpPr>
          <p:nvPr/>
        </p:nvSpPr>
        <p:spPr bwMode="auto">
          <a:xfrm rot="10800000">
            <a:off x="5653088" y="355282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1687" name="Group 264"/>
          <p:cNvGrpSpPr>
            <a:grpSpLocks/>
          </p:cNvGrpSpPr>
          <p:nvPr/>
        </p:nvGrpSpPr>
        <p:grpSpPr bwMode="auto">
          <a:xfrm rot="-5400000" flipH="1" flipV="1">
            <a:off x="2996407" y="3401219"/>
            <a:ext cx="311150" cy="490537"/>
            <a:chOff x="2820" y="264"/>
            <a:chExt cx="420" cy="1452"/>
          </a:xfrm>
        </p:grpSpPr>
        <p:sp>
          <p:nvSpPr>
            <p:cNvPr id="71719" name="Line 265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720" name="Group 266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1721" name="Group 267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1724" name="Group 268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1726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1729" name="Freeform 27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1730" name="Freeform 27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1727" name="Freeform 272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728" name="Freeform 273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1725" name="Line 274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722" name="AutoShape 275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1723" name="Line 276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1689" name="AutoShape 242"/>
          <p:cNvSpPr>
            <a:spLocks noChangeArrowheads="1"/>
          </p:cNvSpPr>
          <p:nvPr/>
        </p:nvSpPr>
        <p:spPr bwMode="auto">
          <a:xfrm flipH="1">
            <a:off x="2265363" y="35639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1690" name="Group 307"/>
          <p:cNvGrpSpPr>
            <a:grpSpLocks/>
          </p:cNvGrpSpPr>
          <p:nvPr/>
        </p:nvGrpSpPr>
        <p:grpSpPr bwMode="auto">
          <a:xfrm rot="18901329" flipH="1">
            <a:off x="4288678" y="3226653"/>
            <a:ext cx="1145716" cy="326339"/>
            <a:chOff x="4875" y="7237"/>
            <a:chExt cx="4230" cy="1883"/>
          </a:xfrm>
        </p:grpSpPr>
        <p:sp>
          <p:nvSpPr>
            <p:cNvPr id="71715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716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71696" name="Text Box 11"/>
          <p:cNvSpPr txBox="1">
            <a:spLocks noChangeArrowheads="1"/>
          </p:cNvSpPr>
          <p:nvPr/>
        </p:nvSpPr>
        <p:spPr bwMode="auto">
          <a:xfrm>
            <a:off x="1020763" y="103188"/>
            <a:ext cx="7893050" cy="100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marL="539750" defTabSz="793750" eaLnBrk="0" hangingPunct="0">
              <a:tabLst>
                <a:tab pos="449263" algn="l"/>
              </a:tabLst>
            </a:pPr>
            <a:r>
              <a:rPr lang="en-GB" sz="2000" b="1" dirty="0"/>
              <a:t>F-27.03 Roll Combination with three rolls in opposite 	 	          directions</a:t>
            </a:r>
            <a:br>
              <a:rPr lang="en-US" sz="2000" dirty="0"/>
            </a:br>
            <a:endParaRPr lang="de-DE" altLang="de-DE" sz="2000" dirty="0"/>
          </a:p>
        </p:txBody>
      </p:sp>
      <p:sp>
        <p:nvSpPr>
          <p:cNvPr id="104" name="Text Box 239"/>
          <p:cNvSpPr txBox="1">
            <a:spLocks noChangeArrowheads="1"/>
          </p:cNvSpPr>
          <p:nvPr/>
        </p:nvSpPr>
        <p:spPr bwMode="auto">
          <a:xfrm>
            <a:off x="4014898" y="3928697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roll</a:t>
            </a:r>
          </a:p>
        </p:txBody>
      </p:sp>
      <p:grpSp>
        <p:nvGrpSpPr>
          <p:cNvPr id="66" name="Group 307">
            <a:extLst>
              <a:ext uri="{FF2B5EF4-FFF2-40B4-BE49-F238E27FC236}">
                <a16:creationId xmlns:a16="http://schemas.microsoft.com/office/drawing/2014/main" id="{AC7131C9-99AE-4CC9-B224-5EE2093BAD0B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4589357" y="3781487"/>
            <a:ext cx="1145716" cy="326339"/>
            <a:chOff x="4875" y="7237"/>
            <a:chExt cx="4230" cy="1883"/>
          </a:xfrm>
        </p:grpSpPr>
        <p:sp>
          <p:nvSpPr>
            <p:cNvPr id="67" name="Arc 308">
              <a:extLst>
                <a:ext uri="{FF2B5EF4-FFF2-40B4-BE49-F238E27FC236}">
                  <a16:creationId xmlns:a16="http://schemas.microsoft.com/office/drawing/2014/main" id="{2FC2A514-4F13-4D4F-8DFF-B84C734BD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AutoShape 309">
              <a:extLst>
                <a:ext uri="{FF2B5EF4-FFF2-40B4-BE49-F238E27FC236}">
                  <a16:creationId xmlns:a16="http://schemas.microsoft.com/office/drawing/2014/main" id="{C3CAD679-DE9E-4A63-8A94-8FB42E3BDB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69" name="Text Box 239">
            <a:extLst>
              <a:ext uri="{FF2B5EF4-FFF2-40B4-BE49-F238E27FC236}">
                <a16:creationId xmlns:a16="http://schemas.microsoft.com/office/drawing/2014/main" id="{9952EE6D-6637-4865-B3D4-9D303DFBD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528" y="3038559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roll</a:t>
            </a:r>
          </a:p>
        </p:txBody>
      </p:sp>
      <p:sp>
        <p:nvSpPr>
          <p:cNvPr id="70" name="Text Box 239">
            <a:extLst>
              <a:ext uri="{FF2B5EF4-FFF2-40B4-BE49-F238E27FC236}">
                <a16:creationId xmlns:a16="http://schemas.microsoft.com/office/drawing/2014/main" id="{770B0FFC-5D7E-4929-88CE-F9429BC84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84" y="3045025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roll</a:t>
            </a:r>
          </a:p>
        </p:txBody>
      </p:sp>
      <p:grpSp>
        <p:nvGrpSpPr>
          <p:cNvPr id="71" name="Group 307">
            <a:extLst>
              <a:ext uri="{FF2B5EF4-FFF2-40B4-BE49-F238E27FC236}">
                <a16:creationId xmlns:a16="http://schemas.microsoft.com/office/drawing/2014/main" id="{92174E0C-9C6C-41C3-BE2B-92577B027FCE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3903852" y="3765527"/>
            <a:ext cx="1145716" cy="326339"/>
            <a:chOff x="4875" y="7237"/>
            <a:chExt cx="4230" cy="1883"/>
          </a:xfrm>
        </p:grpSpPr>
        <p:sp>
          <p:nvSpPr>
            <p:cNvPr id="72" name="Arc 308">
              <a:extLst>
                <a:ext uri="{FF2B5EF4-FFF2-40B4-BE49-F238E27FC236}">
                  <a16:creationId xmlns:a16="http://schemas.microsoft.com/office/drawing/2014/main" id="{7CBD566E-8144-4501-883F-52DF732D9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AutoShape 309">
              <a:extLst>
                <a:ext uri="{FF2B5EF4-FFF2-40B4-BE49-F238E27FC236}">
                  <a16:creationId xmlns:a16="http://schemas.microsoft.com/office/drawing/2014/main" id="{05B470A3-6448-4114-9B8C-299A8103E2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69" grpId="0"/>
      <p:bldP spid="70" grpId="0"/>
    </p:bldLst>
  </p:timing>
</p:sld>
</file>

<file path=ppt/theme/theme1.xml><?xml version="1.0" encoding="utf-8"?>
<a:theme xmlns:a="http://schemas.openxmlformats.org/drawingml/2006/main" name="leer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3A righ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3A left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2574</Words>
  <Application>Microsoft Office PowerPoint</Application>
  <PresentationFormat>Bildschirmpräsentation (4:3)</PresentationFormat>
  <Paragraphs>333</Paragraphs>
  <Slides>43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5" baseType="lpstr">
      <vt:lpstr>Arial</vt:lpstr>
      <vt:lpstr>Arial Black</vt:lpstr>
      <vt:lpstr>Arioso</vt:lpstr>
      <vt:lpstr>Balloon</vt:lpstr>
      <vt:lpstr>Calibri</vt:lpstr>
      <vt:lpstr>CommonBullets</vt:lpstr>
      <vt:lpstr>Times New Roman</vt:lpstr>
      <vt:lpstr>leer</vt:lpstr>
      <vt:lpstr>Standarddesign</vt:lpstr>
      <vt:lpstr>F3A right</vt:lpstr>
      <vt:lpstr>F3A left</vt:lpstr>
      <vt:lpstr>Designer Zeichnung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Programmfolge P-19</dc:title>
  <dc:subject>Figurenbeschreibung</dc:subject>
  <dc:creator>Peter Uhlig</dc:creator>
  <dc:description>Nach einer Idee von Bob Skinner erstellte Präsentation der F3A Figurenfolge P-19</dc:description>
  <cp:lastModifiedBy>Peter Uhlig</cp:lastModifiedBy>
  <cp:revision>772</cp:revision>
  <cp:lastPrinted>2025-09-22T19:45:14Z</cp:lastPrinted>
  <dcterms:created xsi:type="dcterms:W3CDTF">2005-02-27T08:44:22Z</dcterms:created>
  <dcterms:modified xsi:type="dcterms:W3CDTF">2025-09-29T07:53:43Z</dcterms:modified>
</cp:coreProperties>
</file>